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4"/>
  </p:sldMasterIdLst>
  <p:notesMasterIdLst>
    <p:notesMasterId r:id="rId6"/>
  </p:notesMasterIdLst>
  <p:handoutMasterIdLst>
    <p:handoutMasterId r:id="rId7"/>
  </p:handoutMasterIdLst>
  <p:sldIdLst>
    <p:sldId id="271"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2"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chocheles" initials="j" lastIdx="6" clrIdx="0"/>
  <p:cmAuthor id="7" name="Camper, Jessica (contr-diro)" initials="CJ(d" lastIdx="4" clrIdx="7">
    <p:extLst>
      <p:ext uri="{19B8F6BF-5375-455C-9EA6-DF929625EA0E}">
        <p15:presenceInfo xmlns:p15="http://schemas.microsoft.com/office/powerpoint/2012/main" userId="S::jessica.camper.ctr@apps.darpa.mil::f7c5ed33-cfdd-400d-817a-f8d1d3dcaa71" providerId="AD"/>
      </p:ext>
    </p:extLst>
  </p:cmAuthor>
  <p:cmAuthor id="1" name="Tim" initials="TS" lastIdx="3" clrIdx="1"/>
  <p:cmAuthor id="2" name="Wai-Lean Roos" initials="WR" lastIdx="1" clrIdx="2"/>
  <p:cmAuthor id="3" name="Soto, Alejandro (contr-diro)" initials="SA(d" lastIdx="10" clrIdx="3">
    <p:extLst>
      <p:ext uri="{19B8F6BF-5375-455C-9EA6-DF929625EA0E}">
        <p15:presenceInfo xmlns:p15="http://schemas.microsoft.com/office/powerpoint/2012/main" userId="S::alejandro.soto.ctr@apps.darpa.mil::11e919fd-399f-4c70-bcf0-1b138afd3c28" providerId="AD"/>
      </p:ext>
    </p:extLst>
  </p:cmAuthor>
  <p:cmAuthor id="4" name="Noonan, Leah (contr-diro)" initials="NL(" lastIdx="5" clrIdx="4">
    <p:extLst>
      <p:ext uri="{19B8F6BF-5375-455C-9EA6-DF929625EA0E}">
        <p15:presenceInfo xmlns:p15="http://schemas.microsoft.com/office/powerpoint/2012/main" userId="S-1-5-21-15365455-1894414796-1560228694-100127" providerId="AD"/>
      </p:ext>
    </p:extLst>
  </p:cmAuthor>
  <p:cmAuthor id="5" name="Smith, Ashley (contr-diro)" initials="SA(d" lastIdx="13" clrIdx="5">
    <p:extLst>
      <p:ext uri="{19B8F6BF-5375-455C-9EA6-DF929625EA0E}">
        <p15:presenceInfo xmlns:p15="http://schemas.microsoft.com/office/powerpoint/2012/main" userId="S::ashley.smith.ctr@apps.darpa.mil::c177f350-c171-4b41-8f4f-4d8627153161" providerId="AD"/>
      </p:ext>
    </p:extLst>
  </p:cmAuthor>
  <p:cmAuthor id="6" name="Sparks, Aaron (contr-diro)" initials="SA(d" lastIdx="7" clrIdx="6">
    <p:extLst>
      <p:ext uri="{19B8F6BF-5375-455C-9EA6-DF929625EA0E}">
        <p15:presenceInfo xmlns:p15="http://schemas.microsoft.com/office/powerpoint/2012/main" userId="S::aaron.sparks.ctr@apps.darpa.mil::824d2c4a-619e-4eb6-8936-e92e28a6ff0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75" autoAdjust="0"/>
    <p:restoredTop sz="94645" autoAdjust="0"/>
  </p:normalViewPr>
  <p:slideViewPr>
    <p:cSldViewPr snapToGrid="0" showGuides="1">
      <p:cViewPr varScale="1">
        <p:scale>
          <a:sx n="102" d="100"/>
          <a:sy n="102" d="100"/>
        </p:scale>
        <p:origin x="-24" y="186"/>
      </p:cViewPr>
      <p:guideLst>
        <p:guide orient="horz" pos="2162"/>
        <p:guide pos="384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88" d="100"/>
          <a:sy n="88" d="100"/>
        </p:scale>
        <p:origin x="-2310" y="-12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45904C4-010F-4896-9D22-0FDDB5A0FF93}" type="datetimeFigureOut">
              <a:rPr lang="en-US" smtClean="0">
                <a:solidFill>
                  <a:schemeClr val="bg1">
                    <a:lumMod val="65000"/>
                  </a:schemeClr>
                </a:solidFill>
                <a:latin typeface="Tahoma" pitchFamily="34" charset="0"/>
                <a:ea typeface="Tahoma" pitchFamily="34" charset="0"/>
                <a:cs typeface="Tahoma" pitchFamily="34" charset="0"/>
              </a:rPr>
              <a:pPr/>
              <a:t>12/7/2023</a:t>
            </a:fld>
            <a:endParaRPr lang="en-US" dirty="0">
              <a:solidFill>
                <a:schemeClr val="bg1">
                  <a:lumMod val="65000"/>
                </a:schemeClr>
              </a:solidFill>
              <a:latin typeface="Tahoma" pitchFamily="34" charset="0"/>
              <a:ea typeface="Tahoma" pitchFamily="34" charset="0"/>
              <a:cs typeface="Tahoma" pitchFamily="34" charset="0"/>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dirty="0">
                <a:solidFill>
                  <a:schemeClr val="bg1">
                    <a:lumMod val="65000"/>
                  </a:schemeClr>
                </a:solidFill>
                <a:latin typeface="Tahoma" pitchFamily="34" charset="0"/>
                <a:ea typeface="Tahoma" pitchFamily="34" charset="0"/>
                <a:cs typeface="Tahoma" pitchFamily="34" charset="0"/>
              </a:rPr>
              <a:t>Distribution Statement</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899D1F1-6DC0-4977-808C-FD0BF7AD2565}" type="slidenum">
              <a:rPr lang="en-US" smtClean="0">
                <a:solidFill>
                  <a:schemeClr val="bg1">
                    <a:lumMod val="65000"/>
                  </a:schemeClr>
                </a:solidFill>
                <a:latin typeface="Tahoma" pitchFamily="34" charset="0"/>
                <a:ea typeface="Tahoma" pitchFamily="34" charset="0"/>
                <a:cs typeface="Tahoma" pitchFamily="34" charset="0"/>
              </a:rPr>
              <a:pPr/>
              <a:t>‹#›</a:t>
            </a:fld>
            <a:endParaRPr lang="en-US" dirty="0">
              <a:solidFill>
                <a:schemeClr val="bg1">
                  <a:lumMod val="65000"/>
                </a:schemeClr>
              </a:solidFill>
              <a:latin typeface="Tahoma" pitchFamily="34" charset="0"/>
              <a:ea typeface="Tahoma" pitchFamily="34" charset="0"/>
              <a:cs typeface="Tahoma" pitchFamily="34" charset="0"/>
            </a:endParaRPr>
          </a:p>
        </p:txBody>
      </p:sp>
      <p:pic>
        <p:nvPicPr>
          <p:cNvPr id="6" name="Picture 6" descr="TITLE-HEADER LOGO.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787" y="-77470"/>
            <a:ext cx="1582209" cy="108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5924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solidFill>
                  <a:schemeClr val="bg1">
                    <a:lumMod val="65000"/>
                  </a:schemeClr>
                </a:solidFill>
                <a:latin typeface="Tahoma" pitchFamily="34" charset="0"/>
                <a:ea typeface="Tahoma" pitchFamily="34" charset="0"/>
                <a:cs typeface="Tahoma" pitchFamily="34" charset="0"/>
              </a:defRPr>
            </a:lvl1pPr>
          </a:lstStyle>
          <a:p>
            <a:fld id="{92715C0D-0E45-40B4-BE1B-664AAA8E6B7F}" type="datetimeFigureOut">
              <a:rPr lang="en-US" smtClean="0"/>
              <a:pPr/>
              <a:t>12/7/2023</a:t>
            </a:fld>
            <a:endParaRPr lang="en-US" dirty="0"/>
          </a:p>
        </p:txBody>
      </p:sp>
      <p:sp>
        <p:nvSpPr>
          <p:cNvPr id="4" name="Slide Image Placeholder 3"/>
          <p:cNvSpPr>
            <a:spLocks noGrp="1" noRot="1" noChangeAspect="1"/>
          </p:cNvSpPr>
          <p:nvPr>
            <p:ph type="sldImg" idx="2"/>
          </p:nvPr>
        </p:nvSpPr>
        <p:spPr>
          <a:xfrm>
            <a:off x="406400" y="895350"/>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648200"/>
            <a:ext cx="5608320" cy="3950970"/>
          </a:xfrm>
          <a:prstGeom prst="rect">
            <a:avLst/>
          </a:prstGeom>
        </p:spPr>
        <p:txBody>
          <a:bodyPr vert="horz" lIns="93177" tIns="46589" rIns="93177" bIns="4658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solidFill>
                  <a:schemeClr val="bg1">
                    <a:lumMod val="65000"/>
                  </a:schemeClr>
                </a:solidFill>
                <a:latin typeface="Tahoma" pitchFamily="34" charset="0"/>
                <a:ea typeface="Tahoma" pitchFamily="34" charset="0"/>
                <a:cs typeface="Tahoma" pitchFamily="34" charset="0"/>
              </a:defRPr>
            </a:lvl1pPr>
          </a:lstStyle>
          <a:p>
            <a:r>
              <a:rPr lang="en-US" dirty="0"/>
              <a:t>Distribution Statement</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solidFill>
                  <a:schemeClr val="bg1">
                    <a:lumMod val="65000"/>
                  </a:schemeClr>
                </a:solidFill>
                <a:latin typeface="Tahoma" pitchFamily="34" charset="0"/>
                <a:ea typeface="Tahoma" pitchFamily="34" charset="0"/>
                <a:cs typeface="Tahoma" pitchFamily="34" charset="0"/>
              </a:defRPr>
            </a:lvl1pPr>
          </a:lstStyle>
          <a:p>
            <a:fld id="{639B577F-6036-4BCD-9021-A736CBC28733}" type="slidenum">
              <a:rPr lang="en-US" smtClean="0"/>
              <a:pPr/>
              <a:t>‹#›</a:t>
            </a:fld>
            <a:endParaRPr lang="en-US" dirty="0"/>
          </a:p>
        </p:txBody>
      </p:sp>
      <p:pic>
        <p:nvPicPr>
          <p:cNvPr id="8" name="Picture 6" descr="TITLE-HEADER LOGO.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787" y="-77470"/>
            <a:ext cx="1582209" cy="1084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18633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ahoma" pitchFamily="34" charset="0"/>
        <a:ea typeface="Tahoma" pitchFamily="34" charset="0"/>
        <a:cs typeface="Tahoma" pitchFamily="34" charset="0"/>
      </a:defRPr>
    </a:lvl1pPr>
    <a:lvl2pPr marL="457200" algn="l" defTabSz="914400" rtl="0" eaLnBrk="1" latinLnBrk="0" hangingPunct="1">
      <a:defRPr sz="1200" kern="1200">
        <a:solidFill>
          <a:schemeClr val="tx1"/>
        </a:solidFill>
        <a:latin typeface="Tahoma" pitchFamily="34" charset="0"/>
        <a:ea typeface="Tahoma" pitchFamily="34" charset="0"/>
        <a:cs typeface="Tahoma" pitchFamily="34" charset="0"/>
      </a:defRPr>
    </a:lvl2pPr>
    <a:lvl3pPr marL="914400" algn="l" defTabSz="914400" rtl="0" eaLnBrk="1" latinLnBrk="0" hangingPunct="1">
      <a:defRPr sz="1200" kern="1200">
        <a:solidFill>
          <a:schemeClr val="tx1"/>
        </a:solidFill>
        <a:latin typeface="Tahoma" pitchFamily="34" charset="0"/>
        <a:ea typeface="Tahoma" pitchFamily="34" charset="0"/>
        <a:cs typeface="Tahoma" pitchFamily="34" charset="0"/>
      </a:defRPr>
    </a:lvl3pPr>
    <a:lvl4pPr marL="1371600" algn="l" defTabSz="914400" rtl="0" eaLnBrk="1" latinLnBrk="0" hangingPunct="1">
      <a:defRPr sz="1200" kern="1200">
        <a:solidFill>
          <a:schemeClr val="tx1"/>
        </a:solidFill>
        <a:latin typeface="Tahoma" pitchFamily="34" charset="0"/>
        <a:ea typeface="Tahoma" pitchFamily="34" charset="0"/>
        <a:cs typeface="Tahoma" pitchFamily="34" charset="0"/>
      </a:defRPr>
    </a:lvl4pPr>
    <a:lvl5pPr marL="1828800" algn="l" defTabSz="914400" rtl="0" eaLnBrk="1" latinLnBrk="0" hangingPunct="1">
      <a:defRPr sz="1200" kern="1200">
        <a:solidFill>
          <a:schemeClr val="tx1"/>
        </a:solidFill>
        <a:latin typeface="Tahoma" pitchFamily="34" charset="0"/>
        <a:ea typeface="Tahoma" pitchFamily="34" charset="0"/>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itle 1"/>
          <p:cNvSpPr>
            <a:spLocks noGrp="1"/>
          </p:cNvSpPr>
          <p:nvPr>
            <p:ph type="ctrTitle"/>
          </p:nvPr>
        </p:nvSpPr>
        <p:spPr>
          <a:xfrm>
            <a:off x="910167" y="1456511"/>
            <a:ext cx="10363200" cy="457200"/>
          </a:xfrm>
        </p:spPr>
        <p:txBody>
          <a:bodyPr anchor="b" anchorCtr="0"/>
          <a:lstStyle>
            <a:lvl1pPr algn="ctr">
              <a:defRPr sz="2400" b="1">
                <a:latin typeface="Tahoma" pitchFamily="34" charset="0"/>
                <a:ea typeface="Tahoma" pitchFamily="34" charset="0"/>
                <a:cs typeface="Tahoma" pitchFamily="34" charset="0"/>
              </a:defRPr>
            </a:lvl1pPr>
          </a:lstStyle>
          <a:p>
            <a:r>
              <a:rPr lang="en-US"/>
              <a:t>Click to edit Master title style</a:t>
            </a:r>
            <a:endParaRPr lang="en-US" dirty="0"/>
          </a:p>
        </p:txBody>
      </p:sp>
      <p:sp>
        <p:nvSpPr>
          <p:cNvPr id="6" name="Subtitle 2"/>
          <p:cNvSpPr>
            <a:spLocks noGrp="1"/>
          </p:cNvSpPr>
          <p:nvPr>
            <p:ph type="subTitle" idx="1" hasCustomPrompt="1"/>
          </p:nvPr>
        </p:nvSpPr>
        <p:spPr>
          <a:xfrm>
            <a:off x="1828800" y="2057400"/>
            <a:ext cx="8534400" cy="1752600"/>
          </a:xfrm>
        </p:spPr>
        <p:txBody>
          <a:bodyPr/>
          <a:lstStyle>
            <a:lvl1pPr marL="0" indent="0" algn="ctr">
              <a:buNone/>
              <a:defRPr sz="1800">
                <a:latin typeface="Tahoma" pitchFamily="34" charset="0"/>
                <a:ea typeface="Tahoma" pitchFamily="34" charset="0"/>
                <a:cs typeface="Tahoma"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add briefer names</a:t>
            </a:r>
          </a:p>
        </p:txBody>
      </p:sp>
      <p:cxnSp>
        <p:nvCxnSpPr>
          <p:cNvPr id="7" name="Straight Connector 6"/>
          <p:cNvCxnSpPr>
            <a:cxnSpLocks noChangeShapeType="1"/>
          </p:cNvCxnSpPr>
          <p:nvPr userDrawn="1"/>
        </p:nvCxnSpPr>
        <p:spPr bwMode="auto">
          <a:xfrm>
            <a:off x="508000" y="1979616"/>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68374" y="5226161"/>
            <a:ext cx="1655255" cy="749220"/>
          </a:xfrm>
          <a:prstGeom prst="rect">
            <a:avLst/>
          </a:prstGeom>
        </p:spPr>
      </p:pic>
      <p:sp>
        <p:nvSpPr>
          <p:cNvPr id="9" name="Text Placeholder 8"/>
          <p:cNvSpPr>
            <a:spLocks noGrp="1"/>
          </p:cNvSpPr>
          <p:nvPr>
            <p:ph type="body" sz="quarter" idx="12" hasCustomPrompt="1"/>
          </p:nvPr>
        </p:nvSpPr>
        <p:spPr>
          <a:xfrm>
            <a:off x="1834195" y="4049487"/>
            <a:ext cx="8524567" cy="720221"/>
          </a:xfrm>
        </p:spPr>
        <p:txBody>
          <a:bodyPr/>
          <a:lstStyle>
            <a:lvl1pPr algn="ctr" eaLnBrk="1" hangingPunct="1">
              <a:defRPr sz="1600">
                <a:solidFill>
                  <a:schemeClr val="bg1">
                    <a:lumMod val="65000"/>
                  </a:schemeClr>
                </a:solidFill>
              </a:defRPr>
            </a:lvl1pPr>
          </a:lstStyle>
          <a:p>
            <a:pPr eaLnBrk="1" hangingPunct="1"/>
            <a:r>
              <a:rPr lang="en-US" dirty="0">
                <a:latin typeface="Tahoma" charset="0"/>
              </a:rPr>
              <a:t>Click to edit “Briefing prepared for”</a:t>
            </a:r>
          </a:p>
        </p:txBody>
      </p:sp>
      <p:sp>
        <p:nvSpPr>
          <p:cNvPr id="11" name="Text Placeholder 10"/>
          <p:cNvSpPr>
            <a:spLocks noGrp="1"/>
          </p:cNvSpPr>
          <p:nvPr>
            <p:ph type="body" sz="quarter" idx="13" hasCustomPrompt="1"/>
          </p:nvPr>
        </p:nvSpPr>
        <p:spPr>
          <a:xfrm>
            <a:off x="3653367" y="4790049"/>
            <a:ext cx="4876799" cy="322825"/>
          </a:xfrm>
        </p:spPr>
        <p:txBody>
          <a:bodyPr/>
          <a:lstStyle>
            <a:lvl1pPr algn="ctr" eaLnBrk="1" hangingPunct="1">
              <a:defRPr sz="1600">
                <a:solidFill>
                  <a:schemeClr val="bg1">
                    <a:lumMod val="65000"/>
                  </a:schemeClr>
                </a:solidFill>
              </a:defRPr>
            </a:lvl1pPr>
          </a:lstStyle>
          <a:p>
            <a:pPr eaLnBrk="1" hangingPunct="1"/>
            <a:r>
              <a:rPr lang="en-US" dirty="0">
                <a:latin typeface="Tahoma" charset="0"/>
              </a:rPr>
              <a:t>Click to edit Date</a:t>
            </a:r>
          </a:p>
        </p:txBody>
      </p:sp>
    </p:spTree>
    <p:extLst>
      <p:ext uri="{BB962C8B-B14F-4D97-AF65-F5344CB8AC3E}">
        <p14:creationId xmlns:p14="http://schemas.microsoft.com/office/powerpoint/2010/main" val="3498614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_Four_Box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609604" y="1066800"/>
            <a:ext cx="5377545"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6193975" y="1066800"/>
            <a:ext cx="5490031"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5"/>
          </p:nvPr>
        </p:nvSpPr>
        <p:spPr>
          <a:xfrm>
            <a:off x="6193970" y="3521528"/>
            <a:ext cx="5490031"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quarter" idx="16"/>
          </p:nvPr>
        </p:nvSpPr>
        <p:spPr>
          <a:xfrm>
            <a:off x="605976" y="3529693"/>
            <a:ext cx="5377545"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11" name="Title 1"/>
          <p:cNvSpPr>
            <a:spLocks noGrp="1"/>
          </p:cNvSpPr>
          <p:nvPr>
            <p:ph type="ctrTitle"/>
          </p:nvPr>
        </p:nvSpPr>
        <p:spPr>
          <a:xfrm>
            <a:off x="2159000" y="151418"/>
            <a:ext cx="952500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59495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_Six_Box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6" name="Content Placeholder 2"/>
          <p:cNvSpPr>
            <a:spLocks noGrp="1"/>
          </p:cNvSpPr>
          <p:nvPr>
            <p:ph sz="quarter" idx="13"/>
          </p:nvPr>
        </p:nvSpPr>
        <p:spPr>
          <a:xfrm>
            <a:off x="609600" y="1066800"/>
            <a:ext cx="3556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4"/>
          </p:nvPr>
        </p:nvSpPr>
        <p:spPr>
          <a:xfrm>
            <a:off x="4368800" y="1066800"/>
            <a:ext cx="3556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quarter" idx="15"/>
          </p:nvPr>
        </p:nvSpPr>
        <p:spPr>
          <a:xfrm>
            <a:off x="616857" y="3535137"/>
            <a:ext cx="3556000" cy="2359479"/>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sz="quarter" idx="16"/>
          </p:nvPr>
        </p:nvSpPr>
        <p:spPr>
          <a:xfrm>
            <a:off x="8120743" y="1066800"/>
            <a:ext cx="3556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sz="quarter" idx="17"/>
          </p:nvPr>
        </p:nvSpPr>
        <p:spPr>
          <a:xfrm>
            <a:off x="8128000" y="3535137"/>
            <a:ext cx="3556000" cy="2359479"/>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2"/>
          <p:cNvSpPr>
            <a:spLocks noGrp="1"/>
          </p:cNvSpPr>
          <p:nvPr>
            <p:ph sz="quarter" idx="18"/>
          </p:nvPr>
        </p:nvSpPr>
        <p:spPr>
          <a:xfrm>
            <a:off x="4376059" y="3537858"/>
            <a:ext cx="35560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3" name="Straight Connector 12"/>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14" name="Title 1"/>
          <p:cNvSpPr>
            <a:spLocks noGrp="1"/>
          </p:cNvSpPr>
          <p:nvPr>
            <p:ph type="ctrTitle"/>
          </p:nvPr>
        </p:nvSpPr>
        <p:spPr>
          <a:xfrm>
            <a:off x="2159000" y="151418"/>
            <a:ext cx="952500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6668870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_Captio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4"/>
          </p:nvPr>
        </p:nvSpPr>
        <p:spPr>
          <a:xfrm>
            <a:off x="4713516" y="1066801"/>
            <a:ext cx="6970485" cy="4811486"/>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3"/>
          <p:cNvSpPr>
            <a:spLocks noGrp="1"/>
          </p:cNvSpPr>
          <p:nvPr>
            <p:ph type="body" sz="quarter" idx="15"/>
          </p:nvPr>
        </p:nvSpPr>
        <p:spPr>
          <a:xfrm>
            <a:off x="751422" y="1763489"/>
            <a:ext cx="3831468" cy="4115027"/>
          </a:xfrm>
        </p:spPr>
        <p:txBody>
          <a:bodyPr/>
          <a:lstStyle>
            <a:lvl1pPr>
              <a:defRPr sz="1400"/>
            </a:lvl1pPr>
          </a:lstStyle>
          <a:p>
            <a:pPr lvl="0"/>
            <a:r>
              <a:rPr lang="en-US"/>
              <a:t>Click to edit Master text styles</a:t>
            </a:r>
          </a:p>
        </p:txBody>
      </p:sp>
      <p:sp>
        <p:nvSpPr>
          <p:cNvPr id="7" name="Text Placeholder 3"/>
          <p:cNvSpPr>
            <a:spLocks noGrp="1"/>
          </p:cNvSpPr>
          <p:nvPr>
            <p:ph type="body" sz="quarter" idx="16"/>
          </p:nvPr>
        </p:nvSpPr>
        <p:spPr>
          <a:xfrm>
            <a:off x="762002" y="1066800"/>
            <a:ext cx="3828143" cy="696687"/>
          </a:xfrm>
        </p:spPr>
        <p:txBody>
          <a:bodyPr anchor="b"/>
          <a:lstStyle>
            <a:lvl1pPr algn="l">
              <a:defRPr sz="2000" b="1" baseline="0"/>
            </a:lvl1pPr>
          </a:lstStyle>
          <a:p>
            <a:pPr lvl="0"/>
            <a:r>
              <a:rPr lang="en-US"/>
              <a:t>Click to edit Master text styles</a:t>
            </a:r>
          </a:p>
          <a:p>
            <a:pPr lvl="1"/>
            <a:r>
              <a:rPr lang="en-US"/>
              <a:t>Second level</a:t>
            </a:r>
          </a:p>
        </p:txBody>
      </p:sp>
      <p:cxnSp>
        <p:nvCxnSpPr>
          <p:cNvPr id="9" name="Straight Connector 8"/>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10" name="Title 1"/>
          <p:cNvSpPr>
            <a:spLocks noGrp="1"/>
          </p:cNvSpPr>
          <p:nvPr>
            <p:ph type="ctrTitle"/>
          </p:nvPr>
        </p:nvSpPr>
        <p:spPr>
          <a:xfrm>
            <a:off x="2163805" y="151418"/>
            <a:ext cx="9520195"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96536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cluding_Slid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extBox 4"/>
          <p:cNvSpPr txBox="1"/>
          <p:nvPr userDrawn="1"/>
        </p:nvSpPr>
        <p:spPr>
          <a:xfrm>
            <a:off x="4972575" y="3525877"/>
            <a:ext cx="1716111" cy="369332"/>
          </a:xfrm>
          <a:prstGeom prst="rect">
            <a:avLst/>
          </a:prstGeom>
          <a:noFill/>
        </p:spPr>
        <p:txBody>
          <a:bodyPr wrap="none" rtlCol="0">
            <a:spAutoFit/>
          </a:bodyPr>
          <a:lstStyle/>
          <a:p>
            <a:pPr lvl="0"/>
            <a:r>
              <a:rPr lang="en-US" sz="1800" dirty="0">
                <a:latin typeface="Tahoma" pitchFamily="34" charset="0"/>
                <a:ea typeface="Tahoma" pitchFamily="34" charset="0"/>
                <a:cs typeface="Tahoma" pitchFamily="34" charset="0"/>
              </a:rPr>
              <a:t>www.darpa.mil</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00243" y="2531270"/>
            <a:ext cx="2360480" cy="1068427"/>
          </a:xfrm>
          <a:prstGeom prst="rect">
            <a:avLst/>
          </a:prstGeom>
        </p:spPr>
      </p:pic>
    </p:spTree>
    <p:extLst>
      <p:ext uri="{BB962C8B-B14F-4D97-AF65-F5344CB8AC3E}">
        <p14:creationId xmlns:p14="http://schemas.microsoft.com/office/powerpoint/2010/main" val="431281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ARPA_Quad_Chart_Guideline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Rectangle 4"/>
          <p:cNvSpPr/>
          <p:nvPr userDrawn="1"/>
        </p:nvSpPr>
        <p:spPr>
          <a:xfrm>
            <a:off x="1930400" y="5181600"/>
            <a:ext cx="2032000" cy="7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p:cNvSpPr/>
          <p:nvPr userDrawn="1"/>
        </p:nvSpPr>
        <p:spPr>
          <a:xfrm>
            <a:off x="5080000" y="5181600"/>
            <a:ext cx="2032000" cy="7620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userDrawn="1"/>
        </p:nvSpPr>
        <p:spPr>
          <a:xfrm>
            <a:off x="8229600" y="5181600"/>
            <a:ext cx="2032000" cy="762000"/>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TextBox 7"/>
          <p:cNvSpPr txBox="1"/>
          <p:nvPr userDrawn="1"/>
        </p:nvSpPr>
        <p:spPr>
          <a:xfrm>
            <a:off x="2235200" y="5410200"/>
            <a:ext cx="1422400" cy="261610"/>
          </a:xfrm>
          <a:prstGeom prst="rect">
            <a:avLst/>
          </a:prstGeom>
          <a:noFill/>
        </p:spPr>
        <p:txBody>
          <a:bodyPr wrap="square" rtlCol="0">
            <a:spAutoFit/>
          </a:bodyPr>
          <a:lstStyle/>
          <a:p>
            <a:pPr algn="ctr"/>
            <a:r>
              <a:rPr lang="en-US" sz="1100" b="1" dirty="0">
                <a:latin typeface="Tahoma" pitchFamily="34" charset="0"/>
                <a:ea typeface="Tahoma" pitchFamily="34" charset="0"/>
                <a:cs typeface="Tahoma" pitchFamily="34" charset="0"/>
              </a:rPr>
              <a:t>Concept</a:t>
            </a:r>
          </a:p>
        </p:txBody>
      </p:sp>
      <p:sp>
        <p:nvSpPr>
          <p:cNvPr id="9" name="TextBox 8"/>
          <p:cNvSpPr txBox="1"/>
          <p:nvPr userDrawn="1"/>
        </p:nvSpPr>
        <p:spPr>
          <a:xfrm>
            <a:off x="5384800" y="5422272"/>
            <a:ext cx="1422400" cy="261610"/>
          </a:xfrm>
          <a:prstGeom prst="rect">
            <a:avLst/>
          </a:prstGeom>
          <a:noFill/>
        </p:spPr>
        <p:txBody>
          <a:bodyPr wrap="square" rtlCol="0">
            <a:spAutoFit/>
          </a:bodyPr>
          <a:lstStyle/>
          <a:p>
            <a:pPr algn="ctr"/>
            <a:r>
              <a:rPr lang="en-US" sz="1100" b="1" dirty="0">
                <a:latin typeface="Tahoma" pitchFamily="34" charset="0"/>
                <a:ea typeface="Tahoma" pitchFamily="34" charset="0"/>
                <a:cs typeface="Tahoma" pitchFamily="34" charset="0"/>
              </a:rPr>
              <a:t>Prototype</a:t>
            </a:r>
          </a:p>
        </p:txBody>
      </p:sp>
      <p:sp>
        <p:nvSpPr>
          <p:cNvPr id="10" name="TextBox 9"/>
          <p:cNvSpPr txBox="1"/>
          <p:nvPr userDrawn="1"/>
        </p:nvSpPr>
        <p:spPr>
          <a:xfrm>
            <a:off x="8382000" y="5347158"/>
            <a:ext cx="1727200" cy="261610"/>
          </a:xfrm>
          <a:prstGeom prst="rect">
            <a:avLst/>
          </a:prstGeom>
          <a:noFill/>
        </p:spPr>
        <p:txBody>
          <a:bodyPr wrap="square" rtlCol="0">
            <a:spAutoFit/>
          </a:bodyPr>
          <a:lstStyle/>
          <a:p>
            <a:pPr algn="ctr"/>
            <a:r>
              <a:rPr lang="en-US" sz="1100" b="1" dirty="0">
                <a:latin typeface="Tahoma" pitchFamily="34" charset="0"/>
                <a:ea typeface="Tahoma" pitchFamily="34" charset="0"/>
                <a:cs typeface="Tahoma" pitchFamily="34" charset="0"/>
              </a:rPr>
              <a:t>Field Demonstration</a:t>
            </a:r>
          </a:p>
        </p:txBody>
      </p:sp>
      <p:sp>
        <p:nvSpPr>
          <p:cNvPr id="11" name="TextBox 10"/>
          <p:cNvSpPr txBox="1"/>
          <p:nvPr userDrawn="1"/>
        </p:nvSpPr>
        <p:spPr>
          <a:xfrm>
            <a:off x="508000" y="1232807"/>
            <a:ext cx="11176000" cy="3231654"/>
          </a:xfrm>
          <a:prstGeom prst="rect">
            <a:avLst/>
          </a:prstGeom>
          <a:noFill/>
        </p:spPr>
        <p:txBody>
          <a:bodyPr wrap="square" rtlCol="0">
            <a:spAutoFit/>
          </a:bodyPr>
          <a:lstStyle/>
          <a:p>
            <a:pPr marL="342900" marR="0" lvl="0" indent="-342900" algn="l" defTabSz="914400" rtl="0" eaLnBrk="1" fontAlgn="base"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The following two slides outline the format for two different quad charts that will be used for Congressional Staffer day and internal DARPA use. The only difference between the two quad charts is the bottom right-hand quadrant as follows: </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ahoma" pitchFamily="34" charset="0"/>
            </a:endParaRPr>
          </a:p>
          <a:p>
            <a:pPr marL="742950" marR="0" lvl="1" indent="-285750" algn="l" defTabSz="914400" rtl="0" eaLnBrk="1" fontAlgn="base"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Staffer: Names and locations of performers. </a:t>
            </a:r>
          </a:p>
          <a:p>
            <a:pPr marL="742950" marR="0" lvl="1" indent="-285750" algn="l" defTabSz="914400" rtl="0" eaLnBrk="1" fontAlgn="base" latinLnBrk="0" hangingPunct="1">
              <a:lnSpc>
                <a:spcPct val="100000"/>
              </a:lnSpc>
              <a:spcBef>
                <a:spcPct val="20000"/>
              </a:spcBef>
              <a:spcAft>
                <a:spcPts val="0"/>
              </a:spcAft>
              <a:buClrTx/>
              <a:buSzTx/>
              <a:buFont typeface="Arial" pitchFamily="34" charset="0"/>
              <a:buChar char="•"/>
              <a:tabLst/>
              <a:defRPr/>
            </a:pP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Internal DARPA: Issues/challenges and a spend plan status. </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imes New Roman"/>
            </a:endParaRPr>
          </a:p>
          <a:p>
            <a:pPr marL="342900" marR="0" lvl="0" indent="-342900" algn="l" defTabSz="914400" rtl="0" eaLnBrk="1" fontAlgn="base" latinLnBrk="0" hangingPunct="1">
              <a:lnSpc>
                <a:spcPct val="100000"/>
              </a:lnSpc>
              <a:spcBef>
                <a:spcPct val="20000"/>
              </a:spcBef>
              <a:spcAft>
                <a:spcPts val="0"/>
              </a:spcAft>
              <a:buClrTx/>
              <a:buSzTx/>
              <a:buFont typeface="Arial" pitchFamily="34" charset="0"/>
              <a:buNone/>
              <a:tabLst/>
              <a:defRPr/>
            </a:pP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imes New Roman"/>
            </a:endParaRPr>
          </a:p>
          <a:p>
            <a:pPr marL="342900" marR="0" lvl="0" indent="-342900" algn="l" defTabSz="914400" rtl="0" eaLnBrk="1" fontAlgn="base" latinLnBrk="0" hangingPunct="1">
              <a:lnSpc>
                <a:spcPct val="100000"/>
              </a:lnSpc>
              <a:spcBef>
                <a:spcPct val="20000"/>
              </a:spcBef>
              <a:spcAft>
                <a:spcPts val="0"/>
              </a:spcAft>
              <a:buClrTx/>
              <a:buSzTx/>
              <a:buFont typeface="Arial" pitchFamily="34" charset="0"/>
              <a:buNone/>
              <a:tabLst/>
              <a:defRPr/>
            </a:pP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Formatting for both the internal DARPA and staffer quads:  </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ahoma" pitchFamily="34" charset="0"/>
            </a:endParaRPr>
          </a:p>
          <a:p>
            <a:pPr marL="742950" marR="0" lvl="1" indent="-285750" algn="l" defTabSz="914400" rtl="0" eaLnBrk="1" fontAlgn="base"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srgbClr val="000000"/>
                </a:solidFill>
                <a:effectLst/>
                <a:uLnTx/>
                <a:uFillTx/>
                <a:latin typeface="+mn-lt"/>
                <a:ea typeface="MS PGothic"/>
                <a:cs typeface="MS PGothic"/>
              </a:rPr>
              <a:t>Font: </a:t>
            </a: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Tahoma</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imes New Roman"/>
            </a:endParaRPr>
          </a:p>
          <a:p>
            <a:pPr marL="742950" marR="0" lvl="1" indent="-285750" algn="l" defTabSz="914400" rtl="0" eaLnBrk="1" fontAlgn="base"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srgbClr val="000000"/>
                </a:solidFill>
                <a:effectLst/>
                <a:uLnTx/>
                <a:uFillTx/>
                <a:latin typeface="+mn-lt"/>
                <a:ea typeface="MS PGothic"/>
                <a:cs typeface="MS PGothic"/>
              </a:rPr>
              <a:t>Color: </a:t>
            </a: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Font color = black</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imes New Roman"/>
            </a:endParaRPr>
          </a:p>
          <a:p>
            <a:pPr marL="742950" marR="0" lvl="1" indent="-285750" algn="l" defTabSz="914400" rtl="0" eaLnBrk="1" fontAlgn="base"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srgbClr val="000000"/>
                </a:solidFill>
                <a:effectLst/>
                <a:uLnTx/>
                <a:uFillTx/>
                <a:latin typeface="+mn-lt"/>
                <a:ea typeface="MS PGothic"/>
                <a:cs typeface="MS PGothic"/>
              </a:rPr>
              <a:t>Sizes: </a:t>
            </a: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Font size is set at 12 pt., decreasing to 11 pt. and 9 pt. for sub-bullets.  (Recognizing that some programs will have more information needed on the quad charts than others, text size may be reduced but, for ease of </a:t>
            </a:r>
            <a:br>
              <a:rPr kumimoji="0" lang="en-US" sz="1200" b="0" i="0" u="none" strike="noStrike" kern="1200" cap="none" spc="0" normalizeH="0" baseline="0" noProof="0" dirty="0">
                <a:ln>
                  <a:noFill/>
                </a:ln>
                <a:solidFill>
                  <a:srgbClr val="000000"/>
                </a:solidFill>
                <a:effectLst/>
                <a:uLnTx/>
                <a:uFillTx/>
                <a:latin typeface="+mn-lt"/>
                <a:ea typeface="MS PGothic"/>
                <a:cs typeface="MS PGothic"/>
              </a:rPr>
            </a:b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reading, should never be smaller than 9 pt.) </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imes New Roman"/>
            </a:endParaRPr>
          </a:p>
          <a:p>
            <a:pPr marL="742950" marR="0" lvl="1" indent="-285750" algn="l" defTabSz="914400" rtl="0" eaLnBrk="1" fontAlgn="base"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srgbClr val="000000"/>
                </a:solidFill>
                <a:effectLst/>
                <a:uLnTx/>
                <a:uFillTx/>
                <a:latin typeface="+mn-lt"/>
                <a:ea typeface="MS PGothic"/>
                <a:cs typeface="MS PGothic"/>
              </a:rPr>
              <a:t>Font style: </a:t>
            </a: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Avoid the use of bold unless needed</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imes New Roman"/>
            </a:endParaRPr>
          </a:p>
          <a:p>
            <a:pPr marL="742950" marR="0" lvl="1" indent="-285750" algn="l" defTabSz="914400" rtl="0" eaLnBrk="1" fontAlgn="base"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srgbClr val="000000"/>
                </a:solidFill>
                <a:effectLst/>
                <a:uLnTx/>
                <a:uFillTx/>
                <a:latin typeface="+mn-lt"/>
                <a:ea typeface="MS PGothic"/>
                <a:cs typeface="MS PGothic"/>
              </a:rPr>
              <a:t>Bullets and sub-bullets: </a:t>
            </a: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Solid dots</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imes New Roman"/>
            </a:endParaRPr>
          </a:p>
          <a:p>
            <a:pPr marL="742950" marR="0" lvl="1" indent="-285750" algn="l" defTabSz="914400" rtl="0" eaLnBrk="1" fontAlgn="base" latinLnBrk="0" hangingPunct="1">
              <a:lnSpc>
                <a:spcPct val="100000"/>
              </a:lnSpc>
              <a:spcBef>
                <a:spcPct val="20000"/>
              </a:spcBef>
              <a:spcAft>
                <a:spcPts val="0"/>
              </a:spcAft>
              <a:buClrTx/>
              <a:buSzTx/>
              <a:buFont typeface="Arial" pitchFamily="34" charset="0"/>
              <a:buChar char="•"/>
              <a:tabLst/>
              <a:defRPr/>
            </a:pPr>
            <a:r>
              <a:rPr kumimoji="0" lang="en-US" sz="1200" b="1" i="0" u="none" strike="noStrike" kern="1200" cap="none" spc="0" normalizeH="0" baseline="0" noProof="0" dirty="0">
                <a:ln>
                  <a:noFill/>
                </a:ln>
                <a:solidFill>
                  <a:srgbClr val="000000"/>
                </a:solidFill>
                <a:effectLst/>
                <a:uLnTx/>
                <a:uFillTx/>
                <a:latin typeface="+mn-lt"/>
                <a:ea typeface="MS PGothic"/>
                <a:cs typeface="MS PGothic"/>
              </a:rPr>
              <a:t>Status Boxes: </a:t>
            </a:r>
            <a:r>
              <a:rPr kumimoji="0" lang="en-US" sz="1200" b="0" i="0" u="none" strike="noStrike" kern="1200" cap="none" spc="0" normalizeH="0" baseline="0" noProof="0" dirty="0">
                <a:ln>
                  <a:noFill/>
                </a:ln>
                <a:solidFill>
                  <a:srgbClr val="000000"/>
                </a:solidFill>
                <a:effectLst/>
                <a:uLnTx/>
                <a:uFillTx/>
                <a:latin typeface="+mn-lt"/>
                <a:ea typeface="MS PGothic"/>
                <a:cs typeface="MS PGothic"/>
              </a:rPr>
              <a:t>In the upper right hand corner of each quad chart, there is a placeholder for one of these three boxes. Please replace the existing placeholder with the corresponding box that represents the status of the program:</a:t>
            </a:r>
            <a:endParaRPr kumimoji="0" lang="en-US" sz="1200" b="0" i="0" u="none" strike="noStrike" kern="1200" cap="none" spc="0" normalizeH="0" baseline="0" noProof="0" dirty="0">
              <a:ln>
                <a:noFill/>
              </a:ln>
              <a:solidFill>
                <a:prstClr val="black"/>
              </a:solidFill>
              <a:effectLst/>
              <a:uLnTx/>
              <a:uFillTx/>
              <a:latin typeface="Times New Roman"/>
              <a:ea typeface="Times New Roman"/>
              <a:cs typeface="Times New Roman"/>
            </a:endParaRPr>
          </a:p>
        </p:txBody>
      </p:sp>
      <p:cxnSp>
        <p:nvCxnSpPr>
          <p:cNvPr id="13" name="Straight Connector 12"/>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14" name="Title 1"/>
          <p:cNvSpPr>
            <a:spLocks noGrp="1"/>
          </p:cNvSpPr>
          <p:nvPr>
            <p:ph type="ctrTitle"/>
          </p:nvPr>
        </p:nvSpPr>
        <p:spPr>
          <a:xfrm>
            <a:off x="2159000" y="151418"/>
            <a:ext cx="952500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0247537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ncept_Program_Status_and_Performers">
    <p:spTree>
      <p:nvGrpSpPr>
        <p:cNvPr id="1" name=""/>
        <p:cNvGrpSpPr/>
        <p:nvPr/>
      </p:nvGrpSpPr>
      <p:grpSpPr>
        <a:xfrm>
          <a:off x="0" y="0"/>
          <a:ext cx="0" cy="0"/>
          <a:chOff x="0" y="0"/>
          <a:chExt cx="0" cy="0"/>
        </a:xfrm>
      </p:grpSpPr>
      <p:sp>
        <p:nvSpPr>
          <p:cNvPr id="10" name="TextBox 9"/>
          <p:cNvSpPr txBox="1"/>
          <p:nvPr userDrawn="1"/>
        </p:nvSpPr>
        <p:spPr>
          <a:xfrm>
            <a:off x="38105" y="1100946"/>
            <a:ext cx="831849" cy="246221"/>
          </a:xfrm>
          <a:prstGeom prst="rect">
            <a:avLst/>
          </a:prstGeom>
          <a:noFill/>
        </p:spPr>
        <p:txBody>
          <a:bodyPr wrap="square" rtlCol="0">
            <a:spAutoFit/>
          </a:bodyPr>
          <a:lstStyle/>
          <a:p>
            <a:r>
              <a:rPr lang="en-US" sz="1000" dirty="0">
                <a:latin typeface="+mn-lt"/>
              </a:rPr>
              <a:t>PE:</a:t>
            </a:r>
          </a:p>
        </p:txBody>
      </p:sp>
      <p:sp>
        <p:nvSpPr>
          <p:cNvPr id="11" name="TextBox 10"/>
          <p:cNvSpPr txBox="1"/>
          <p:nvPr userDrawn="1"/>
        </p:nvSpPr>
        <p:spPr>
          <a:xfrm>
            <a:off x="1392061" y="1100946"/>
            <a:ext cx="1606551" cy="246221"/>
          </a:xfrm>
          <a:prstGeom prst="rect">
            <a:avLst/>
          </a:prstGeom>
          <a:noFill/>
        </p:spPr>
        <p:txBody>
          <a:bodyPr wrap="square" rtlCol="0">
            <a:spAutoFit/>
          </a:bodyPr>
          <a:lstStyle/>
          <a:p>
            <a:r>
              <a:rPr lang="en-US" sz="1000" dirty="0">
                <a:latin typeface="+mn-lt"/>
              </a:rPr>
              <a:t>PROJECT:</a:t>
            </a:r>
          </a:p>
        </p:txBody>
      </p:sp>
      <p:sp>
        <p:nvSpPr>
          <p:cNvPr id="12" name="TextBox 11"/>
          <p:cNvSpPr txBox="1"/>
          <p:nvPr userDrawn="1"/>
        </p:nvSpPr>
        <p:spPr>
          <a:xfrm>
            <a:off x="3009902" y="1100946"/>
            <a:ext cx="1606551" cy="246221"/>
          </a:xfrm>
          <a:prstGeom prst="rect">
            <a:avLst/>
          </a:prstGeom>
          <a:noFill/>
        </p:spPr>
        <p:txBody>
          <a:bodyPr wrap="square" rtlCol="0">
            <a:spAutoFit/>
          </a:bodyPr>
          <a:lstStyle/>
          <a:p>
            <a:r>
              <a:rPr lang="en-US" sz="1000" dirty="0">
                <a:latin typeface="+mn-lt"/>
              </a:rPr>
              <a:t>RDDS</a:t>
            </a:r>
            <a:r>
              <a:rPr lang="en-US" sz="1000" baseline="0" dirty="0">
                <a:latin typeface="+mn-lt"/>
              </a:rPr>
              <a:t> PG #</a:t>
            </a:r>
            <a:r>
              <a:rPr lang="en-US" sz="1000" dirty="0">
                <a:latin typeface="+mn-lt"/>
              </a:rPr>
              <a:t>:</a:t>
            </a:r>
          </a:p>
        </p:txBody>
      </p:sp>
      <p:sp>
        <p:nvSpPr>
          <p:cNvPr id="23" name="Text Placeholder 2"/>
          <p:cNvSpPr>
            <a:spLocks noGrp="1"/>
          </p:cNvSpPr>
          <p:nvPr>
            <p:ph type="body" sz="quarter" idx="21" hasCustomPrompt="1"/>
          </p:nvPr>
        </p:nvSpPr>
        <p:spPr>
          <a:xfrm>
            <a:off x="373943" y="1100945"/>
            <a:ext cx="992009" cy="246888"/>
          </a:xfrm>
          <a:noFill/>
        </p:spPr>
        <p:txBody>
          <a:bodyPr wrap="square" lIns="45720" rtlCol="0">
            <a:spAutoFit/>
          </a:bodyPr>
          <a:lstStyle>
            <a:lvl1pPr>
              <a:defRPr lang="en-US" sz="1000" dirty="0">
                <a:latin typeface="+mn-lt"/>
                <a:cs typeface="+mn-cs"/>
              </a:defRPr>
            </a:lvl1pPr>
          </a:lstStyle>
          <a:p>
            <a:pPr marL="0" lvl="0"/>
            <a:r>
              <a:rPr lang="en-US" dirty="0"/>
              <a:t>-</a:t>
            </a:r>
          </a:p>
        </p:txBody>
      </p:sp>
      <p:sp>
        <p:nvSpPr>
          <p:cNvPr id="24" name="Text Placeholder 2"/>
          <p:cNvSpPr>
            <a:spLocks noGrp="1"/>
          </p:cNvSpPr>
          <p:nvPr>
            <p:ph type="body" sz="quarter" idx="22" hasCustomPrompt="1"/>
          </p:nvPr>
        </p:nvSpPr>
        <p:spPr>
          <a:xfrm>
            <a:off x="2238766" y="1100946"/>
            <a:ext cx="669532"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25" name="Text Placeholder 2"/>
          <p:cNvSpPr>
            <a:spLocks noGrp="1"/>
          </p:cNvSpPr>
          <p:nvPr>
            <p:ph type="body" sz="quarter" idx="23" hasCustomPrompt="1"/>
          </p:nvPr>
        </p:nvSpPr>
        <p:spPr>
          <a:xfrm>
            <a:off x="4030131" y="1100946"/>
            <a:ext cx="1387124"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19" name="Text Placeholder 39"/>
          <p:cNvSpPr>
            <a:spLocks noGrp="1"/>
          </p:cNvSpPr>
          <p:nvPr>
            <p:ph type="body" sz="quarter" idx="15" hasCustomPrompt="1"/>
          </p:nvPr>
        </p:nvSpPr>
        <p:spPr>
          <a:xfrm>
            <a:off x="9119973"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0" name="Text Placeholder 39"/>
          <p:cNvSpPr>
            <a:spLocks noGrp="1"/>
          </p:cNvSpPr>
          <p:nvPr>
            <p:ph type="body" sz="quarter" idx="29" hasCustomPrompt="1"/>
          </p:nvPr>
        </p:nvSpPr>
        <p:spPr>
          <a:xfrm>
            <a:off x="10096341"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4" name="Text Placeholder 39"/>
          <p:cNvSpPr>
            <a:spLocks noGrp="1"/>
          </p:cNvSpPr>
          <p:nvPr>
            <p:ph type="body" sz="quarter" idx="30" hasCustomPrompt="1"/>
          </p:nvPr>
        </p:nvSpPr>
        <p:spPr>
          <a:xfrm>
            <a:off x="11079800"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13" name="TextBox 12"/>
          <p:cNvSpPr txBox="1"/>
          <p:nvPr userDrawn="1"/>
        </p:nvSpPr>
        <p:spPr>
          <a:xfrm>
            <a:off x="11079800"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FY13</a:t>
            </a:r>
          </a:p>
        </p:txBody>
      </p:sp>
      <p:sp>
        <p:nvSpPr>
          <p:cNvPr id="14" name="TextBox 13"/>
          <p:cNvSpPr txBox="1"/>
          <p:nvPr userDrawn="1"/>
        </p:nvSpPr>
        <p:spPr>
          <a:xfrm>
            <a:off x="10101659"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FY12</a:t>
            </a:r>
          </a:p>
        </p:txBody>
      </p:sp>
      <p:sp>
        <p:nvSpPr>
          <p:cNvPr id="15" name="TextBox 14"/>
          <p:cNvSpPr txBox="1"/>
          <p:nvPr userDrawn="1"/>
        </p:nvSpPr>
        <p:spPr>
          <a:xfrm>
            <a:off x="9123517"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FY11</a:t>
            </a:r>
          </a:p>
        </p:txBody>
      </p:sp>
      <p:sp>
        <p:nvSpPr>
          <p:cNvPr id="16" name="TextBox 15"/>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17" name="TextBox 16"/>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18" name="TextBox 17"/>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sp>
        <p:nvSpPr>
          <p:cNvPr id="26" name="Title 1"/>
          <p:cNvSpPr>
            <a:spLocks noGrp="1"/>
          </p:cNvSpPr>
          <p:nvPr userDrawn="1">
            <p:ph type="ctrTitle" hasCustomPrompt="1"/>
          </p:nvPr>
        </p:nvSpPr>
        <p:spPr>
          <a:xfrm>
            <a:off x="2159000" y="195124"/>
            <a:ext cx="8563429" cy="525236"/>
          </a:xfrm>
        </p:spPr>
        <p:txBody>
          <a:bodyPr>
            <a:normAutofit/>
          </a:bodyPr>
          <a:lstStyle>
            <a:lvl1pPr algn="l">
              <a:defRPr sz="2400" b="0">
                <a:latin typeface="Tahoma" pitchFamily="34" charset="0"/>
                <a:ea typeface="Tahoma" pitchFamily="34" charset="0"/>
                <a:cs typeface="Tahoma" pitchFamily="34" charset="0"/>
              </a:defRPr>
            </a:lvl1pPr>
          </a:lstStyle>
          <a:p>
            <a:r>
              <a:rPr lang="en-US" dirty="0"/>
              <a:t>Program Name (Acronym)</a:t>
            </a:r>
          </a:p>
        </p:txBody>
      </p:sp>
      <p:pic>
        <p:nvPicPr>
          <p:cNvPr id="35" name="Picture 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cxnSp>
        <p:nvCxnSpPr>
          <p:cNvPr id="42" name="Straight Connector 41"/>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46"/>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 name="Content Placeholder 6"/>
          <p:cNvSpPr>
            <a:spLocks noGrp="1"/>
          </p:cNvSpPr>
          <p:nvPr userDrawn="1">
            <p:ph sz="quarter" idx="24"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Content Placeholder 6"/>
          <p:cNvSpPr>
            <a:spLocks noGrp="1"/>
          </p:cNvSpPr>
          <p:nvPr userDrawn="1">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Content Placeholder 6"/>
          <p:cNvSpPr>
            <a:spLocks noGrp="1"/>
          </p:cNvSpPr>
          <p:nvPr userDrawn="1">
            <p:ph sz="quarter" idx="26"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userDrawn="1">
            <p:ph type="body" sz="quarter" idx="27" hasCustomPrompt="1"/>
          </p:nvPr>
        </p:nvSpPr>
        <p:spPr>
          <a:xfrm>
            <a:off x="6245881" y="4332530"/>
            <a:ext cx="3259363" cy="2220671"/>
          </a:xfrm>
        </p:spPr>
        <p:txBody>
          <a:bodyPr/>
          <a:lstStyle>
            <a:lvl1pPr marL="169863" indent="-169863">
              <a:lnSpc>
                <a:spcPct val="100000"/>
              </a:lnSpc>
              <a:spcBef>
                <a:spcPts val="288"/>
              </a:spcBef>
              <a:defRPr sz="1000" baseline="0"/>
            </a:lvl1pPr>
          </a:lstStyle>
          <a:p>
            <a:pPr lvl="0"/>
            <a:r>
              <a:rPr lang="en-US" dirty="0"/>
              <a:t>Click to add performers</a:t>
            </a:r>
          </a:p>
        </p:txBody>
      </p:sp>
      <p:sp>
        <p:nvSpPr>
          <p:cNvPr id="33" name="Text Placeholder 4"/>
          <p:cNvSpPr>
            <a:spLocks noGrp="1"/>
          </p:cNvSpPr>
          <p:nvPr userDrawn="1">
            <p:ph type="body" sz="quarter" idx="28" hasCustomPrompt="1"/>
          </p:nvPr>
        </p:nvSpPr>
        <p:spPr>
          <a:xfrm>
            <a:off x="9505245" y="4332529"/>
            <a:ext cx="2617183" cy="2220686"/>
          </a:xfrm>
        </p:spPr>
        <p:txBody>
          <a:bodyPr/>
          <a:lstStyle>
            <a:lvl1pPr marL="169863" indent="-169863">
              <a:lnSpc>
                <a:spcPct val="100000"/>
              </a:lnSpc>
              <a:spcBef>
                <a:spcPts val="288"/>
              </a:spcBef>
              <a:defRPr sz="1000" baseline="0"/>
            </a:lvl1pPr>
          </a:lstStyle>
          <a:p>
            <a:pPr lvl="0"/>
            <a:r>
              <a:rPr lang="en-US" dirty="0"/>
              <a:t>Click to add locations</a:t>
            </a:r>
          </a:p>
        </p:txBody>
      </p:sp>
      <p:sp>
        <p:nvSpPr>
          <p:cNvPr id="36" name="Rectangle 35"/>
          <p:cNvSpPr/>
          <p:nvPr userDrawn="1"/>
        </p:nvSpPr>
        <p:spPr>
          <a:xfrm>
            <a:off x="6245883" y="4103929"/>
            <a:ext cx="5876544" cy="228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tabLst>
                <a:tab pos="2455863" algn="l"/>
              </a:tabLst>
            </a:pPr>
            <a:r>
              <a:rPr lang="en-US" sz="1000" baseline="0" dirty="0">
                <a:latin typeface="Tahoma" pitchFamily="34" charset="0"/>
                <a:ea typeface="Tahoma" pitchFamily="34" charset="0"/>
                <a:cs typeface="Tahoma" pitchFamily="34" charset="0"/>
              </a:rPr>
              <a:t>PERFORMER:	</a:t>
            </a:r>
          </a:p>
        </p:txBody>
      </p:sp>
      <p:sp>
        <p:nvSpPr>
          <p:cNvPr id="39" name="TextBox 38"/>
          <p:cNvSpPr txBox="1"/>
          <p:nvPr userDrawn="1"/>
        </p:nvSpPr>
        <p:spPr>
          <a:xfrm>
            <a:off x="8188123" y="3843864"/>
            <a:ext cx="2153051"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PERFORMERS</a:t>
            </a:r>
          </a:p>
        </p:txBody>
      </p:sp>
      <p:sp>
        <p:nvSpPr>
          <p:cNvPr id="8" name="Rectangle 7"/>
          <p:cNvSpPr/>
          <p:nvPr userDrawn="1"/>
        </p:nvSpPr>
        <p:spPr>
          <a:xfrm>
            <a:off x="9505245" y="4095463"/>
            <a:ext cx="838691" cy="24622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2455863" algn="l"/>
              </a:tabLst>
              <a:defRPr/>
            </a:pPr>
            <a:r>
              <a:rPr kumimoji="0" lang="en-US" sz="1000" b="0" i="0" u="none" strike="noStrike" kern="1200" cap="none" spc="0" normalizeH="0" baseline="0" noProof="0" dirty="0">
                <a:ln>
                  <a:noFill/>
                </a:ln>
                <a:solidFill>
                  <a:prstClr val="white"/>
                </a:solidFill>
                <a:effectLst/>
                <a:uLnTx/>
                <a:uFillTx/>
                <a:latin typeface="Tahoma" pitchFamily="34" charset="0"/>
                <a:ea typeface="Tahoma" pitchFamily="34" charset="0"/>
                <a:cs typeface="Tahoma" pitchFamily="34" charset="0"/>
              </a:rPr>
              <a:t>LOCATION:</a:t>
            </a:r>
          </a:p>
        </p:txBody>
      </p:sp>
      <p:cxnSp>
        <p:nvCxnSpPr>
          <p:cNvPr id="41" name="Straight Connector 40"/>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151085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ncept_Program_Status_and_Performers">
    <p:spTree>
      <p:nvGrpSpPr>
        <p:cNvPr id="1" name=""/>
        <p:cNvGrpSpPr/>
        <p:nvPr/>
      </p:nvGrpSpPr>
      <p:grpSpPr>
        <a:xfrm>
          <a:off x="0" y="0"/>
          <a:ext cx="0" cy="0"/>
          <a:chOff x="0" y="0"/>
          <a:chExt cx="0" cy="0"/>
        </a:xfrm>
      </p:grpSpPr>
      <p:sp>
        <p:nvSpPr>
          <p:cNvPr id="10" name="TextBox 9"/>
          <p:cNvSpPr txBox="1"/>
          <p:nvPr userDrawn="1"/>
        </p:nvSpPr>
        <p:spPr>
          <a:xfrm>
            <a:off x="38105" y="1109506"/>
            <a:ext cx="831849" cy="246221"/>
          </a:xfrm>
          <a:prstGeom prst="rect">
            <a:avLst/>
          </a:prstGeom>
          <a:noFill/>
        </p:spPr>
        <p:txBody>
          <a:bodyPr wrap="square" rtlCol="0">
            <a:spAutoFit/>
          </a:bodyPr>
          <a:lstStyle/>
          <a:p>
            <a:r>
              <a:rPr lang="en-US" sz="1000" dirty="0">
                <a:latin typeface="+mn-lt"/>
              </a:rPr>
              <a:t>PE:</a:t>
            </a:r>
          </a:p>
        </p:txBody>
      </p:sp>
      <p:sp>
        <p:nvSpPr>
          <p:cNvPr id="11" name="TextBox 10"/>
          <p:cNvSpPr txBox="1"/>
          <p:nvPr userDrawn="1"/>
        </p:nvSpPr>
        <p:spPr>
          <a:xfrm>
            <a:off x="2376359" y="1109506"/>
            <a:ext cx="1056740" cy="246221"/>
          </a:xfrm>
          <a:prstGeom prst="rect">
            <a:avLst/>
          </a:prstGeom>
          <a:noFill/>
        </p:spPr>
        <p:txBody>
          <a:bodyPr wrap="square" rtlCol="0">
            <a:spAutoFit/>
          </a:bodyPr>
          <a:lstStyle/>
          <a:p>
            <a:r>
              <a:rPr lang="en-US" sz="1000" dirty="0">
                <a:latin typeface="+mn-lt"/>
              </a:rPr>
              <a:t>PROJECT:</a:t>
            </a:r>
          </a:p>
        </p:txBody>
      </p:sp>
      <p:sp>
        <p:nvSpPr>
          <p:cNvPr id="12" name="TextBox 11"/>
          <p:cNvSpPr txBox="1"/>
          <p:nvPr userDrawn="1"/>
        </p:nvSpPr>
        <p:spPr>
          <a:xfrm>
            <a:off x="4819654" y="1109506"/>
            <a:ext cx="1606551" cy="246221"/>
          </a:xfrm>
          <a:prstGeom prst="rect">
            <a:avLst/>
          </a:prstGeom>
          <a:noFill/>
        </p:spPr>
        <p:txBody>
          <a:bodyPr wrap="square" rtlCol="0">
            <a:spAutoFit/>
          </a:bodyPr>
          <a:lstStyle/>
          <a:p>
            <a:r>
              <a:rPr lang="en-US" sz="1000" dirty="0">
                <a:latin typeface="+mn-lt"/>
              </a:rPr>
              <a:t>RDDS</a:t>
            </a:r>
            <a:r>
              <a:rPr lang="en-US" sz="1000" baseline="0" dirty="0">
                <a:latin typeface="+mn-lt"/>
              </a:rPr>
              <a:t> PG #</a:t>
            </a:r>
            <a:r>
              <a:rPr lang="en-US" sz="1000" dirty="0">
                <a:latin typeface="+mn-lt"/>
              </a:rPr>
              <a:t>:</a:t>
            </a:r>
          </a:p>
        </p:txBody>
      </p:sp>
      <p:sp>
        <p:nvSpPr>
          <p:cNvPr id="23" name="Text Placeholder 2"/>
          <p:cNvSpPr>
            <a:spLocks noGrp="1"/>
          </p:cNvSpPr>
          <p:nvPr>
            <p:ph type="body" sz="quarter" idx="21" hasCustomPrompt="1"/>
          </p:nvPr>
        </p:nvSpPr>
        <p:spPr>
          <a:xfrm>
            <a:off x="373943" y="1109506"/>
            <a:ext cx="1985432" cy="246221"/>
          </a:xfrm>
          <a:noFill/>
        </p:spPr>
        <p:txBody>
          <a:bodyPr wrap="square" lIns="45720" rtlCol="0">
            <a:spAutoFit/>
          </a:bodyPr>
          <a:lstStyle>
            <a:lvl1pPr>
              <a:defRPr lang="en-US" sz="1000" baseline="0" dirty="0">
                <a:latin typeface="+mn-lt"/>
                <a:cs typeface="+mn-cs"/>
              </a:defRPr>
            </a:lvl1pPr>
          </a:lstStyle>
          <a:p>
            <a:pPr marL="0" lvl="0"/>
            <a:r>
              <a:rPr lang="en-US" dirty="0"/>
              <a:t>-</a:t>
            </a:r>
          </a:p>
        </p:txBody>
      </p:sp>
      <p:sp>
        <p:nvSpPr>
          <p:cNvPr id="24" name="Text Placeholder 2"/>
          <p:cNvSpPr>
            <a:spLocks noGrp="1"/>
          </p:cNvSpPr>
          <p:nvPr>
            <p:ph type="body" sz="quarter" idx="22" hasCustomPrompt="1"/>
          </p:nvPr>
        </p:nvSpPr>
        <p:spPr>
          <a:xfrm>
            <a:off x="3207573" y="1109506"/>
            <a:ext cx="1654309"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25" name="Text Placeholder 2"/>
          <p:cNvSpPr>
            <a:spLocks noGrp="1"/>
          </p:cNvSpPr>
          <p:nvPr>
            <p:ph type="body" sz="quarter" idx="23" hasCustomPrompt="1"/>
          </p:nvPr>
        </p:nvSpPr>
        <p:spPr>
          <a:xfrm>
            <a:off x="5851173" y="1109506"/>
            <a:ext cx="1387124"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19" name="Text Placeholder 39"/>
          <p:cNvSpPr>
            <a:spLocks noGrp="1"/>
          </p:cNvSpPr>
          <p:nvPr>
            <p:ph type="body" sz="quarter" idx="15" hasCustomPrompt="1"/>
          </p:nvPr>
        </p:nvSpPr>
        <p:spPr>
          <a:xfrm>
            <a:off x="9130605"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40" name="Text Placeholder 39"/>
          <p:cNvSpPr>
            <a:spLocks noGrp="1"/>
          </p:cNvSpPr>
          <p:nvPr>
            <p:ph type="body" sz="quarter" idx="29" hasCustomPrompt="1"/>
          </p:nvPr>
        </p:nvSpPr>
        <p:spPr>
          <a:xfrm>
            <a:off x="10106128"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44" name="Text Placeholder 39"/>
          <p:cNvSpPr>
            <a:spLocks noGrp="1"/>
          </p:cNvSpPr>
          <p:nvPr>
            <p:ph type="body" sz="quarter" idx="30" hasCustomPrompt="1"/>
          </p:nvPr>
        </p:nvSpPr>
        <p:spPr>
          <a:xfrm>
            <a:off x="11085197"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32" name="Text Placeholder 39"/>
          <p:cNvSpPr>
            <a:spLocks noGrp="1"/>
          </p:cNvSpPr>
          <p:nvPr>
            <p:ph type="body" sz="quarter" idx="31" hasCustomPrompt="1"/>
          </p:nvPr>
        </p:nvSpPr>
        <p:spPr>
          <a:xfrm>
            <a:off x="9130605"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34" name="Text Placeholder 39"/>
          <p:cNvSpPr>
            <a:spLocks noGrp="1"/>
          </p:cNvSpPr>
          <p:nvPr>
            <p:ph type="body" sz="quarter" idx="32" hasCustomPrompt="1"/>
          </p:nvPr>
        </p:nvSpPr>
        <p:spPr>
          <a:xfrm>
            <a:off x="10106128"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43" name="Text Placeholder 39"/>
          <p:cNvSpPr>
            <a:spLocks noGrp="1"/>
          </p:cNvSpPr>
          <p:nvPr>
            <p:ph type="body" sz="quarter" idx="33" hasCustomPrompt="1"/>
          </p:nvPr>
        </p:nvSpPr>
        <p:spPr>
          <a:xfrm>
            <a:off x="11085197"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13" name="TextBox 12"/>
          <p:cNvSpPr txBox="1"/>
          <p:nvPr userDrawn="1"/>
        </p:nvSpPr>
        <p:spPr>
          <a:xfrm>
            <a:off x="11085197"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FY13</a:t>
            </a:r>
          </a:p>
        </p:txBody>
      </p:sp>
      <p:sp>
        <p:nvSpPr>
          <p:cNvPr id="14" name="TextBox 13"/>
          <p:cNvSpPr txBox="1"/>
          <p:nvPr userDrawn="1"/>
        </p:nvSpPr>
        <p:spPr>
          <a:xfrm>
            <a:off x="10106128"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FY12</a:t>
            </a:r>
          </a:p>
        </p:txBody>
      </p:sp>
      <p:sp>
        <p:nvSpPr>
          <p:cNvPr id="15" name="TextBox 14"/>
          <p:cNvSpPr txBox="1"/>
          <p:nvPr userDrawn="1"/>
        </p:nvSpPr>
        <p:spPr>
          <a:xfrm>
            <a:off x="9130605"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FY11</a:t>
            </a:r>
          </a:p>
        </p:txBody>
      </p:sp>
      <p:sp>
        <p:nvSpPr>
          <p:cNvPr id="45" name="TextBox 44"/>
          <p:cNvSpPr txBox="1"/>
          <p:nvPr userDrawn="1"/>
        </p:nvSpPr>
        <p:spPr>
          <a:xfrm>
            <a:off x="8155245"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PROJECT</a:t>
            </a:r>
          </a:p>
        </p:txBody>
      </p:sp>
      <p:sp>
        <p:nvSpPr>
          <p:cNvPr id="46" name="Text Placeholder 39"/>
          <p:cNvSpPr>
            <a:spLocks noGrp="1"/>
          </p:cNvSpPr>
          <p:nvPr userDrawn="1">
            <p:ph type="body" sz="quarter" idx="34" hasCustomPrompt="1"/>
          </p:nvPr>
        </p:nvSpPr>
        <p:spPr>
          <a:xfrm>
            <a:off x="8155245"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48" name="Text Placeholder 39"/>
          <p:cNvSpPr>
            <a:spLocks noGrp="1"/>
          </p:cNvSpPr>
          <p:nvPr userDrawn="1">
            <p:ph type="body" sz="quarter" idx="35" hasCustomPrompt="1"/>
          </p:nvPr>
        </p:nvSpPr>
        <p:spPr>
          <a:xfrm>
            <a:off x="8155245"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3" name="Footer Placeholder 2"/>
          <p:cNvSpPr>
            <a:spLocks noGrp="1"/>
          </p:cNvSpPr>
          <p:nvPr userDrawn="1">
            <p:ph type="ftr" sz="quarter" idx="10"/>
          </p:nvPr>
        </p:nvSpPr>
        <p:spPr/>
        <p:txBody>
          <a:bodyPr/>
          <a:lstStyle/>
          <a:p>
            <a:pPr>
              <a:defRPr/>
            </a:pPr>
            <a:r>
              <a:rPr lang="en-US" dirty="0"/>
              <a:t>Distribution Statement</a:t>
            </a:r>
          </a:p>
        </p:txBody>
      </p:sp>
      <p:sp>
        <p:nvSpPr>
          <p:cNvPr id="4" name="Slide Number Placeholder 3"/>
          <p:cNvSpPr>
            <a:spLocks noGrp="1"/>
          </p:cNvSpPr>
          <p:nvPr userDrawn="1">
            <p:ph type="sldNum" sz="quarter" idx="11"/>
          </p:nvPr>
        </p:nvSpPr>
        <p:spPr/>
        <p:txBody>
          <a:bodyPr/>
          <a:lstStyle/>
          <a:p>
            <a:pPr>
              <a:defRPr/>
            </a:pPr>
            <a:fld id="{231CC523-8BC6-4921-807A-66BD262F34AB}" type="slidenum">
              <a:rPr lang="en-US" smtClean="0"/>
              <a:pPr>
                <a:defRPr/>
              </a:pPr>
              <a:t>‹#›</a:t>
            </a:fld>
            <a:endParaRPr lang="en-US"/>
          </a:p>
        </p:txBody>
      </p:sp>
      <p:sp>
        <p:nvSpPr>
          <p:cNvPr id="16" name="TextBox 15"/>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17" name="TextBox 16"/>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18" name="TextBox 17"/>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sp>
        <p:nvSpPr>
          <p:cNvPr id="26" name="Title 1"/>
          <p:cNvSpPr>
            <a:spLocks noGrp="1"/>
          </p:cNvSpPr>
          <p:nvPr userDrawn="1">
            <p:ph type="ctrTitle" hasCustomPrompt="1"/>
          </p:nvPr>
        </p:nvSpPr>
        <p:spPr>
          <a:xfrm>
            <a:off x="2159000" y="195124"/>
            <a:ext cx="8563429" cy="525236"/>
          </a:xfrm>
        </p:spPr>
        <p:txBody>
          <a:bodyPr>
            <a:normAutofit/>
          </a:bodyPr>
          <a:lstStyle>
            <a:lvl1pPr algn="l">
              <a:defRPr sz="2400" b="0">
                <a:latin typeface="Tahoma" pitchFamily="34" charset="0"/>
                <a:ea typeface="Tahoma" pitchFamily="34" charset="0"/>
                <a:cs typeface="Tahoma" pitchFamily="34" charset="0"/>
              </a:defRPr>
            </a:lvl1pPr>
          </a:lstStyle>
          <a:p>
            <a:r>
              <a:rPr lang="en-US" dirty="0"/>
              <a:t>Program Name (Acronym)</a:t>
            </a:r>
          </a:p>
        </p:txBody>
      </p:sp>
      <p:pic>
        <p:nvPicPr>
          <p:cNvPr id="35" name="Picture 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cxnSp>
        <p:nvCxnSpPr>
          <p:cNvPr id="42" name="Straight Connector 41"/>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46"/>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 name="Content Placeholder 6"/>
          <p:cNvSpPr>
            <a:spLocks noGrp="1"/>
          </p:cNvSpPr>
          <p:nvPr userDrawn="1">
            <p:ph sz="quarter" idx="24"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Content Placeholder 6"/>
          <p:cNvSpPr>
            <a:spLocks noGrp="1"/>
          </p:cNvSpPr>
          <p:nvPr userDrawn="1">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Content Placeholder 6"/>
          <p:cNvSpPr>
            <a:spLocks noGrp="1"/>
          </p:cNvSpPr>
          <p:nvPr userDrawn="1">
            <p:ph sz="quarter" idx="26"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userDrawn="1">
            <p:ph type="body" sz="quarter" idx="27" hasCustomPrompt="1"/>
          </p:nvPr>
        </p:nvSpPr>
        <p:spPr>
          <a:xfrm>
            <a:off x="6245881" y="4332530"/>
            <a:ext cx="3259363" cy="2220671"/>
          </a:xfrm>
        </p:spPr>
        <p:txBody>
          <a:bodyPr/>
          <a:lstStyle>
            <a:lvl1pPr marL="169863" indent="-169863">
              <a:lnSpc>
                <a:spcPct val="100000"/>
              </a:lnSpc>
              <a:spcBef>
                <a:spcPts val="288"/>
              </a:spcBef>
              <a:defRPr sz="1000" baseline="0"/>
            </a:lvl1pPr>
          </a:lstStyle>
          <a:p>
            <a:pPr lvl="0"/>
            <a:r>
              <a:rPr lang="en-US" dirty="0"/>
              <a:t>Click to add performers</a:t>
            </a:r>
          </a:p>
        </p:txBody>
      </p:sp>
      <p:sp>
        <p:nvSpPr>
          <p:cNvPr id="33" name="Text Placeholder 4"/>
          <p:cNvSpPr>
            <a:spLocks noGrp="1"/>
          </p:cNvSpPr>
          <p:nvPr userDrawn="1">
            <p:ph type="body" sz="quarter" idx="28" hasCustomPrompt="1"/>
          </p:nvPr>
        </p:nvSpPr>
        <p:spPr>
          <a:xfrm>
            <a:off x="9505245" y="4332529"/>
            <a:ext cx="2617183" cy="2220686"/>
          </a:xfrm>
        </p:spPr>
        <p:txBody>
          <a:bodyPr/>
          <a:lstStyle>
            <a:lvl1pPr marL="169863" indent="-169863">
              <a:lnSpc>
                <a:spcPct val="100000"/>
              </a:lnSpc>
              <a:spcBef>
                <a:spcPts val="288"/>
              </a:spcBef>
              <a:defRPr sz="1000" baseline="0"/>
            </a:lvl1pPr>
          </a:lstStyle>
          <a:p>
            <a:pPr lvl="0"/>
            <a:r>
              <a:rPr lang="en-US" dirty="0"/>
              <a:t>Click to add locations</a:t>
            </a:r>
          </a:p>
        </p:txBody>
      </p:sp>
      <p:sp>
        <p:nvSpPr>
          <p:cNvPr id="36" name="Rectangle 35"/>
          <p:cNvSpPr/>
          <p:nvPr userDrawn="1"/>
        </p:nvSpPr>
        <p:spPr>
          <a:xfrm>
            <a:off x="6245883" y="4103929"/>
            <a:ext cx="5876544" cy="228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tabLst>
                <a:tab pos="2455863" algn="l"/>
              </a:tabLst>
            </a:pPr>
            <a:r>
              <a:rPr lang="en-US" sz="1000" baseline="0" dirty="0">
                <a:latin typeface="Tahoma" pitchFamily="34" charset="0"/>
                <a:ea typeface="Tahoma" pitchFamily="34" charset="0"/>
                <a:cs typeface="Tahoma" pitchFamily="34" charset="0"/>
              </a:rPr>
              <a:t>PERFORMER:	</a:t>
            </a:r>
          </a:p>
        </p:txBody>
      </p:sp>
      <p:sp>
        <p:nvSpPr>
          <p:cNvPr id="39" name="TextBox 38"/>
          <p:cNvSpPr txBox="1"/>
          <p:nvPr userDrawn="1"/>
        </p:nvSpPr>
        <p:spPr>
          <a:xfrm>
            <a:off x="8188123" y="3843864"/>
            <a:ext cx="2153051"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PERFORMERS</a:t>
            </a:r>
          </a:p>
        </p:txBody>
      </p:sp>
      <p:sp>
        <p:nvSpPr>
          <p:cNvPr id="8" name="Rectangle 7"/>
          <p:cNvSpPr/>
          <p:nvPr userDrawn="1"/>
        </p:nvSpPr>
        <p:spPr>
          <a:xfrm>
            <a:off x="9505245" y="4095463"/>
            <a:ext cx="838691" cy="24622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2455863" algn="l"/>
              </a:tabLst>
              <a:defRPr/>
            </a:pPr>
            <a:r>
              <a:rPr kumimoji="0" lang="en-US" sz="1000" b="0" i="0" u="none" strike="noStrike" kern="1200" cap="none" spc="0" normalizeH="0" baseline="0" noProof="0" dirty="0">
                <a:ln>
                  <a:noFill/>
                </a:ln>
                <a:solidFill>
                  <a:prstClr val="white"/>
                </a:solidFill>
                <a:effectLst/>
                <a:uLnTx/>
                <a:uFillTx/>
                <a:latin typeface="Tahoma" pitchFamily="34" charset="0"/>
                <a:ea typeface="Tahoma" pitchFamily="34" charset="0"/>
                <a:cs typeface="Tahoma" pitchFamily="34" charset="0"/>
              </a:rPr>
              <a:t>LOCATION:</a:t>
            </a:r>
          </a:p>
        </p:txBody>
      </p:sp>
      <p:cxnSp>
        <p:nvCxnSpPr>
          <p:cNvPr id="41" name="Straight Connector 40"/>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050463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4_Concept_Program_Status_and_Performers">
    <p:spTree>
      <p:nvGrpSpPr>
        <p:cNvPr id="1" name=""/>
        <p:cNvGrpSpPr/>
        <p:nvPr/>
      </p:nvGrpSpPr>
      <p:grpSpPr>
        <a:xfrm>
          <a:off x="0" y="0"/>
          <a:ext cx="0" cy="0"/>
          <a:chOff x="0" y="0"/>
          <a:chExt cx="0" cy="0"/>
        </a:xfrm>
      </p:grpSpPr>
      <p:sp>
        <p:nvSpPr>
          <p:cNvPr id="10" name="TextBox 9"/>
          <p:cNvSpPr txBox="1"/>
          <p:nvPr userDrawn="1"/>
        </p:nvSpPr>
        <p:spPr>
          <a:xfrm>
            <a:off x="1" y="1124894"/>
            <a:ext cx="831849" cy="230832"/>
          </a:xfrm>
          <a:prstGeom prst="rect">
            <a:avLst/>
          </a:prstGeom>
          <a:noFill/>
        </p:spPr>
        <p:txBody>
          <a:bodyPr wrap="square" rtlCol="0">
            <a:spAutoFit/>
          </a:bodyPr>
          <a:lstStyle/>
          <a:p>
            <a:r>
              <a:rPr lang="en-US" sz="900" dirty="0">
                <a:latin typeface="+mn-lt"/>
              </a:rPr>
              <a:t>PE:</a:t>
            </a:r>
          </a:p>
        </p:txBody>
      </p:sp>
      <p:sp>
        <p:nvSpPr>
          <p:cNvPr id="11" name="TextBox 10"/>
          <p:cNvSpPr txBox="1"/>
          <p:nvPr userDrawn="1"/>
        </p:nvSpPr>
        <p:spPr>
          <a:xfrm>
            <a:off x="2953687" y="1124894"/>
            <a:ext cx="1056740" cy="230832"/>
          </a:xfrm>
          <a:prstGeom prst="rect">
            <a:avLst/>
          </a:prstGeom>
          <a:noFill/>
        </p:spPr>
        <p:txBody>
          <a:bodyPr wrap="square" rtlCol="0">
            <a:spAutoFit/>
          </a:bodyPr>
          <a:lstStyle/>
          <a:p>
            <a:r>
              <a:rPr lang="en-US" sz="900" dirty="0">
                <a:latin typeface="+mn-lt"/>
              </a:rPr>
              <a:t>PROJECT:</a:t>
            </a:r>
          </a:p>
        </p:txBody>
      </p:sp>
      <p:sp>
        <p:nvSpPr>
          <p:cNvPr id="12" name="TextBox 11"/>
          <p:cNvSpPr txBox="1"/>
          <p:nvPr userDrawn="1"/>
        </p:nvSpPr>
        <p:spPr>
          <a:xfrm>
            <a:off x="5901886" y="1124894"/>
            <a:ext cx="1606551" cy="230832"/>
          </a:xfrm>
          <a:prstGeom prst="rect">
            <a:avLst/>
          </a:prstGeom>
          <a:noFill/>
        </p:spPr>
        <p:txBody>
          <a:bodyPr wrap="square" rtlCol="0">
            <a:spAutoFit/>
          </a:bodyPr>
          <a:lstStyle/>
          <a:p>
            <a:r>
              <a:rPr lang="en-US" sz="900" dirty="0">
                <a:latin typeface="+mn-lt"/>
              </a:rPr>
              <a:t>RDDS</a:t>
            </a:r>
            <a:r>
              <a:rPr lang="en-US" sz="900" baseline="0" dirty="0">
                <a:latin typeface="+mn-lt"/>
              </a:rPr>
              <a:t> PG #</a:t>
            </a:r>
            <a:r>
              <a:rPr lang="en-US" sz="900" dirty="0">
                <a:latin typeface="+mn-lt"/>
              </a:rPr>
              <a:t>:</a:t>
            </a:r>
          </a:p>
        </p:txBody>
      </p:sp>
      <p:sp>
        <p:nvSpPr>
          <p:cNvPr id="23" name="Text Placeholder 2"/>
          <p:cNvSpPr>
            <a:spLocks noGrp="1"/>
          </p:cNvSpPr>
          <p:nvPr>
            <p:ph type="body" sz="quarter" idx="21" hasCustomPrompt="1"/>
          </p:nvPr>
        </p:nvSpPr>
        <p:spPr>
          <a:xfrm>
            <a:off x="351363" y="1124894"/>
            <a:ext cx="2764371" cy="230832"/>
          </a:xfrm>
          <a:noFill/>
        </p:spPr>
        <p:txBody>
          <a:bodyPr wrap="square" lIns="45720" rtlCol="0">
            <a:spAutoFit/>
          </a:bodyPr>
          <a:lstStyle>
            <a:lvl1pPr>
              <a:defRPr lang="en-US" sz="900" baseline="0" dirty="0">
                <a:latin typeface="+mn-lt"/>
                <a:cs typeface="+mn-cs"/>
              </a:defRPr>
            </a:lvl1pPr>
          </a:lstStyle>
          <a:p>
            <a:pPr marL="0" lvl="0"/>
            <a:r>
              <a:rPr lang="en-US" dirty="0"/>
              <a:t>-</a:t>
            </a:r>
          </a:p>
        </p:txBody>
      </p:sp>
      <p:sp>
        <p:nvSpPr>
          <p:cNvPr id="24" name="Text Placeholder 2"/>
          <p:cNvSpPr>
            <a:spLocks noGrp="1"/>
          </p:cNvSpPr>
          <p:nvPr>
            <p:ph type="body" sz="quarter" idx="22" hasCustomPrompt="1"/>
          </p:nvPr>
        </p:nvSpPr>
        <p:spPr>
          <a:xfrm>
            <a:off x="3755234" y="1124894"/>
            <a:ext cx="2510084"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900" dirty="0">
                <a:latin typeface="+mn-lt"/>
                <a:cs typeface="+mn-cs"/>
              </a:defRPr>
            </a:lvl1pPr>
          </a:lstStyle>
          <a:p>
            <a:pPr marL="0" lvl="0"/>
            <a:r>
              <a:rPr lang="en-US" dirty="0"/>
              <a:t>-</a:t>
            </a:r>
          </a:p>
        </p:txBody>
      </p:sp>
      <p:sp>
        <p:nvSpPr>
          <p:cNvPr id="25" name="Text Placeholder 2"/>
          <p:cNvSpPr>
            <a:spLocks noGrp="1"/>
          </p:cNvSpPr>
          <p:nvPr>
            <p:ph type="body" sz="quarter" idx="23" hasCustomPrompt="1"/>
          </p:nvPr>
        </p:nvSpPr>
        <p:spPr>
          <a:xfrm>
            <a:off x="6843090" y="1124894"/>
            <a:ext cx="1387124"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900" dirty="0">
                <a:latin typeface="+mn-lt"/>
                <a:cs typeface="+mn-cs"/>
              </a:defRPr>
            </a:lvl1pPr>
          </a:lstStyle>
          <a:p>
            <a:pPr marL="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a:t>
            </a:r>
          </a:p>
        </p:txBody>
      </p:sp>
      <p:sp>
        <p:nvSpPr>
          <p:cNvPr id="19" name="Text Placeholder 39"/>
          <p:cNvSpPr>
            <a:spLocks noGrp="1"/>
          </p:cNvSpPr>
          <p:nvPr>
            <p:ph type="body" sz="quarter" idx="15" hasCustomPrompt="1"/>
          </p:nvPr>
        </p:nvSpPr>
        <p:spPr>
          <a:xfrm>
            <a:off x="9131097"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40" name="Text Placeholder 39"/>
          <p:cNvSpPr>
            <a:spLocks noGrp="1"/>
          </p:cNvSpPr>
          <p:nvPr>
            <p:ph type="body" sz="quarter" idx="29" hasCustomPrompt="1"/>
          </p:nvPr>
        </p:nvSpPr>
        <p:spPr>
          <a:xfrm>
            <a:off x="10106128"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44" name="Text Placeholder 39"/>
          <p:cNvSpPr>
            <a:spLocks noGrp="1"/>
          </p:cNvSpPr>
          <p:nvPr>
            <p:ph type="body" sz="quarter" idx="30" hasCustomPrompt="1"/>
          </p:nvPr>
        </p:nvSpPr>
        <p:spPr>
          <a:xfrm>
            <a:off x="11085197"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32" name="Text Placeholder 39"/>
          <p:cNvSpPr>
            <a:spLocks noGrp="1"/>
          </p:cNvSpPr>
          <p:nvPr>
            <p:ph type="body" sz="quarter" idx="31" hasCustomPrompt="1"/>
          </p:nvPr>
        </p:nvSpPr>
        <p:spPr>
          <a:xfrm>
            <a:off x="9131097"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34" name="Text Placeholder 39"/>
          <p:cNvSpPr>
            <a:spLocks noGrp="1"/>
          </p:cNvSpPr>
          <p:nvPr>
            <p:ph type="body" sz="quarter" idx="32" hasCustomPrompt="1"/>
          </p:nvPr>
        </p:nvSpPr>
        <p:spPr>
          <a:xfrm>
            <a:off x="10106128"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43" name="Text Placeholder 39"/>
          <p:cNvSpPr>
            <a:spLocks noGrp="1"/>
          </p:cNvSpPr>
          <p:nvPr>
            <p:ph type="body" sz="quarter" idx="33" hasCustomPrompt="1"/>
          </p:nvPr>
        </p:nvSpPr>
        <p:spPr>
          <a:xfrm>
            <a:off x="11085197"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13" name="TextBox 12"/>
          <p:cNvSpPr txBox="1"/>
          <p:nvPr userDrawn="1"/>
        </p:nvSpPr>
        <p:spPr>
          <a:xfrm>
            <a:off x="11085197"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FY13</a:t>
            </a:r>
          </a:p>
        </p:txBody>
      </p:sp>
      <p:sp>
        <p:nvSpPr>
          <p:cNvPr id="14" name="TextBox 13"/>
          <p:cNvSpPr txBox="1"/>
          <p:nvPr userDrawn="1"/>
        </p:nvSpPr>
        <p:spPr>
          <a:xfrm>
            <a:off x="10106128"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FY12</a:t>
            </a:r>
          </a:p>
        </p:txBody>
      </p:sp>
      <p:sp>
        <p:nvSpPr>
          <p:cNvPr id="15" name="TextBox 14"/>
          <p:cNvSpPr txBox="1"/>
          <p:nvPr userDrawn="1"/>
        </p:nvSpPr>
        <p:spPr>
          <a:xfrm>
            <a:off x="9131097"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FY11</a:t>
            </a:r>
          </a:p>
        </p:txBody>
      </p:sp>
      <p:sp>
        <p:nvSpPr>
          <p:cNvPr id="45" name="TextBox 44"/>
          <p:cNvSpPr txBox="1"/>
          <p:nvPr userDrawn="1"/>
        </p:nvSpPr>
        <p:spPr>
          <a:xfrm>
            <a:off x="8152193"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PROJECT</a:t>
            </a:r>
          </a:p>
        </p:txBody>
      </p:sp>
      <p:sp>
        <p:nvSpPr>
          <p:cNvPr id="46" name="Text Placeholder 39"/>
          <p:cNvSpPr>
            <a:spLocks noGrp="1"/>
          </p:cNvSpPr>
          <p:nvPr userDrawn="1">
            <p:ph type="body" sz="quarter" idx="34" hasCustomPrompt="1"/>
          </p:nvPr>
        </p:nvSpPr>
        <p:spPr>
          <a:xfrm>
            <a:off x="8152193"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48" name="Text Placeholder 39"/>
          <p:cNvSpPr>
            <a:spLocks noGrp="1"/>
          </p:cNvSpPr>
          <p:nvPr userDrawn="1">
            <p:ph type="body" sz="quarter" idx="35" hasCustomPrompt="1"/>
          </p:nvPr>
        </p:nvSpPr>
        <p:spPr>
          <a:xfrm>
            <a:off x="8152193"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3" name="Footer Placeholder 2"/>
          <p:cNvSpPr>
            <a:spLocks noGrp="1"/>
          </p:cNvSpPr>
          <p:nvPr userDrawn="1">
            <p:ph type="ftr" sz="quarter" idx="10"/>
          </p:nvPr>
        </p:nvSpPr>
        <p:spPr/>
        <p:txBody>
          <a:bodyPr/>
          <a:lstStyle/>
          <a:p>
            <a:pPr>
              <a:defRPr/>
            </a:pPr>
            <a:r>
              <a:rPr lang="en-US" dirty="0"/>
              <a:t>Distribution Statement</a:t>
            </a:r>
          </a:p>
        </p:txBody>
      </p:sp>
      <p:sp>
        <p:nvSpPr>
          <p:cNvPr id="4" name="Slide Number Placeholder 3"/>
          <p:cNvSpPr>
            <a:spLocks noGrp="1"/>
          </p:cNvSpPr>
          <p:nvPr userDrawn="1">
            <p:ph type="sldNum" sz="quarter" idx="11"/>
          </p:nvPr>
        </p:nvSpPr>
        <p:spPr/>
        <p:txBody>
          <a:bodyPr/>
          <a:lstStyle/>
          <a:p>
            <a:pPr>
              <a:defRPr/>
            </a:pPr>
            <a:fld id="{231CC523-8BC6-4921-807A-66BD262F34AB}" type="slidenum">
              <a:rPr lang="en-US" smtClean="0"/>
              <a:pPr>
                <a:defRPr/>
              </a:pPr>
              <a:t>‹#›</a:t>
            </a:fld>
            <a:endParaRPr lang="en-US"/>
          </a:p>
        </p:txBody>
      </p:sp>
      <p:sp>
        <p:nvSpPr>
          <p:cNvPr id="16" name="TextBox 15"/>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17" name="TextBox 16"/>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18" name="TextBox 17"/>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sp>
        <p:nvSpPr>
          <p:cNvPr id="26" name="Title 1"/>
          <p:cNvSpPr>
            <a:spLocks noGrp="1"/>
          </p:cNvSpPr>
          <p:nvPr userDrawn="1">
            <p:ph type="ctrTitle" hasCustomPrompt="1"/>
          </p:nvPr>
        </p:nvSpPr>
        <p:spPr>
          <a:xfrm>
            <a:off x="2159000" y="195124"/>
            <a:ext cx="8563429" cy="525236"/>
          </a:xfrm>
        </p:spPr>
        <p:txBody>
          <a:bodyPr>
            <a:normAutofit/>
          </a:bodyPr>
          <a:lstStyle>
            <a:lvl1pPr algn="l">
              <a:defRPr sz="2400" b="0">
                <a:latin typeface="Tahoma" pitchFamily="34" charset="0"/>
                <a:ea typeface="Tahoma" pitchFamily="34" charset="0"/>
                <a:cs typeface="Tahoma" pitchFamily="34" charset="0"/>
              </a:defRPr>
            </a:lvl1pPr>
          </a:lstStyle>
          <a:p>
            <a:r>
              <a:rPr lang="en-US" dirty="0"/>
              <a:t>Program Name (Acronym)</a:t>
            </a:r>
          </a:p>
        </p:txBody>
      </p:sp>
      <p:pic>
        <p:nvPicPr>
          <p:cNvPr id="35" name="Picture 3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cxnSp>
        <p:nvCxnSpPr>
          <p:cNvPr id="42" name="Straight Connector 41"/>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7" name="Straight Connector 46"/>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 name="Content Placeholder 6"/>
          <p:cNvSpPr>
            <a:spLocks noGrp="1"/>
          </p:cNvSpPr>
          <p:nvPr userDrawn="1">
            <p:ph sz="quarter" idx="24"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7" name="Content Placeholder 6"/>
          <p:cNvSpPr>
            <a:spLocks noGrp="1"/>
          </p:cNvSpPr>
          <p:nvPr userDrawn="1">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8" name="Content Placeholder 6"/>
          <p:cNvSpPr>
            <a:spLocks noGrp="1"/>
          </p:cNvSpPr>
          <p:nvPr userDrawn="1">
            <p:ph sz="quarter" idx="26"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userDrawn="1">
            <p:ph type="body" sz="quarter" idx="27" hasCustomPrompt="1"/>
          </p:nvPr>
        </p:nvSpPr>
        <p:spPr>
          <a:xfrm>
            <a:off x="6245881" y="4332530"/>
            <a:ext cx="3259363" cy="2220671"/>
          </a:xfrm>
        </p:spPr>
        <p:txBody>
          <a:bodyPr/>
          <a:lstStyle>
            <a:lvl1pPr marL="169863" indent="-169863">
              <a:lnSpc>
                <a:spcPct val="100000"/>
              </a:lnSpc>
              <a:spcBef>
                <a:spcPts val="288"/>
              </a:spcBef>
              <a:defRPr sz="1000" baseline="0"/>
            </a:lvl1pPr>
          </a:lstStyle>
          <a:p>
            <a:pPr lvl="0"/>
            <a:r>
              <a:rPr lang="en-US" dirty="0"/>
              <a:t>Click to add performers</a:t>
            </a:r>
          </a:p>
        </p:txBody>
      </p:sp>
      <p:sp>
        <p:nvSpPr>
          <p:cNvPr id="33" name="Text Placeholder 4"/>
          <p:cNvSpPr>
            <a:spLocks noGrp="1"/>
          </p:cNvSpPr>
          <p:nvPr userDrawn="1">
            <p:ph type="body" sz="quarter" idx="28" hasCustomPrompt="1"/>
          </p:nvPr>
        </p:nvSpPr>
        <p:spPr>
          <a:xfrm>
            <a:off x="9505245" y="4332529"/>
            <a:ext cx="2617183" cy="2220686"/>
          </a:xfrm>
        </p:spPr>
        <p:txBody>
          <a:bodyPr/>
          <a:lstStyle>
            <a:lvl1pPr marL="169863" indent="-169863">
              <a:lnSpc>
                <a:spcPct val="100000"/>
              </a:lnSpc>
              <a:spcBef>
                <a:spcPts val="288"/>
              </a:spcBef>
              <a:defRPr sz="1000" baseline="0"/>
            </a:lvl1pPr>
          </a:lstStyle>
          <a:p>
            <a:pPr lvl="0"/>
            <a:r>
              <a:rPr lang="en-US" dirty="0"/>
              <a:t>Click to add locations</a:t>
            </a:r>
          </a:p>
        </p:txBody>
      </p:sp>
      <p:sp>
        <p:nvSpPr>
          <p:cNvPr id="36" name="Rectangle 35"/>
          <p:cNvSpPr/>
          <p:nvPr userDrawn="1"/>
        </p:nvSpPr>
        <p:spPr>
          <a:xfrm>
            <a:off x="6245883" y="4103929"/>
            <a:ext cx="5876544" cy="228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tabLst>
                <a:tab pos="2455863" algn="l"/>
              </a:tabLst>
            </a:pPr>
            <a:r>
              <a:rPr lang="en-US" sz="1000" baseline="0" dirty="0">
                <a:latin typeface="Tahoma" pitchFamily="34" charset="0"/>
                <a:ea typeface="Tahoma" pitchFamily="34" charset="0"/>
                <a:cs typeface="Tahoma" pitchFamily="34" charset="0"/>
              </a:rPr>
              <a:t>PERFORMER:	</a:t>
            </a:r>
          </a:p>
        </p:txBody>
      </p:sp>
      <p:sp>
        <p:nvSpPr>
          <p:cNvPr id="39" name="TextBox 38"/>
          <p:cNvSpPr txBox="1"/>
          <p:nvPr userDrawn="1"/>
        </p:nvSpPr>
        <p:spPr>
          <a:xfrm>
            <a:off x="8188123" y="3843864"/>
            <a:ext cx="2153051"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PERFORMERS</a:t>
            </a:r>
          </a:p>
        </p:txBody>
      </p:sp>
      <p:sp>
        <p:nvSpPr>
          <p:cNvPr id="8" name="Rectangle 7"/>
          <p:cNvSpPr/>
          <p:nvPr userDrawn="1"/>
        </p:nvSpPr>
        <p:spPr>
          <a:xfrm>
            <a:off x="9505245" y="4095463"/>
            <a:ext cx="838691" cy="24622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tab pos="2455863" algn="l"/>
              </a:tabLst>
              <a:defRPr/>
            </a:pPr>
            <a:r>
              <a:rPr kumimoji="0" lang="en-US" sz="1000" b="0" i="0" u="none" strike="noStrike" kern="1200" cap="none" spc="0" normalizeH="0" baseline="0" noProof="0" dirty="0">
                <a:ln>
                  <a:noFill/>
                </a:ln>
                <a:solidFill>
                  <a:prstClr val="white"/>
                </a:solidFill>
                <a:effectLst/>
                <a:uLnTx/>
                <a:uFillTx/>
                <a:latin typeface="Tahoma" pitchFamily="34" charset="0"/>
                <a:ea typeface="Tahoma" pitchFamily="34" charset="0"/>
                <a:cs typeface="Tahoma" pitchFamily="34" charset="0"/>
              </a:rPr>
              <a:t>LOCATION:</a:t>
            </a:r>
          </a:p>
        </p:txBody>
      </p:sp>
      <p:sp>
        <p:nvSpPr>
          <p:cNvPr id="49" name="Text Placeholder 39"/>
          <p:cNvSpPr>
            <a:spLocks noGrp="1"/>
          </p:cNvSpPr>
          <p:nvPr userDrawn="1">
            <p:ph type="body" sz="quarter" idx="36" hasCustomPrompt="1"/>
          </p:nvPr>
        </p:nvSpPr>
        <p:spPr>
          <a:xfrm>
            <a:off x="9131097"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50" name="Text Placeholder 39"/>
          <p:cNvSpPr>
            <a:spLocks noGrp="1"/>
          </p:cNvSpPr>
          <p:nvPr userDrawn="1">
            <p:ph type="body" sz="quarter" idx="37" hasCustomPrompt="1"/>
          </p:nvPr>
        </p:nvSpPr>
        <p:spPr>
          <a:xfrm>
            <a:off x="10106620"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51" name="Text Placeholder 39"/>
          <p:cNvSpPr>
            <a:spLocks noGrp="1"/>
          </p:cNvSpPr>
          <p:nvPr userDrawn="1">
            <p:ph type="body" sz="quarter" idx="38" hasCustomPrompt="1"/>
          </p:nvPr>
        </p:nvSpPr>
        <p:spPr>
          <a:xfrm>
            <a:off x="11085689"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52" name="Text Placeholder 39"/>
          <p:cNvSpPr>
            <a:spLocks noGrp="1"/>
          </p:cNvSpPr>
          <p:nvPr userDrawn="1">
            <p:ph type="body" sz="quarter" idx="39" hasCustomPrompt="1"/>
          </p:nvPr>
        </p:nvSpPr>
        <p:spPr>
          <a:xfrm>
            <a:off x="8152193"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cxnSp>
        <p:nvCxnSpPr>
          <p:cNvPr id="41" name="Straight Connector 40"/>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06146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RO_Update_Concept_1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13" name="TextBox 12"/>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16"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29"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
        <p:nvSpPr>
          <p:cNvPr id="30" name="Rectangle 29"/>
          <p:cNvSpPr/>
          <p:nvPr userDrawn="1"/>
        </p:nvSpPr>
        <p:spPr>
          <a:xfrm>
            <a:off x="10722429" y="76202"/>
            <a:ext cx="1266372" cy="51979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1" name="TextBox 30"/>
          <p:cNvSpPr txBox="1"/>
          <p:nvPr userDrawn="1"/>
        </p:nvSpPr>
        <p:spPr>
          <a:xfrm>
            <a:off x="10722430" y="197126"/>
            <a:ext cx="1266373" cy="261610"/>
          </a:xfrm>
          <a:prstGeom prst="rect">
            <a:avLst/>
          </a:prstGeom>
          <a:noFill/>
        </p:spPr>
        <p:txBody>
          <a:bodyPr wrap="square" rtlCol="0">
            <a:spAutoFit/>
          </a:bodyPr>
          <a:lstStyle/>
          <a:p>
            <a:pPr algn="ctr"/>
            <a:r>
              <a:rPr lang="en-US" sz="1100" b="0" dirty="0">
                <a:latin typeface="Tahoma" pitchFamily="34" charset="0"/>
                <a:ea typeface="Tahoma" pitchFamily="34" charset="0"/>
                <a:cs typeface="Tahoma" pitchFamily="34" charset="0"/>
              </a:rPr>
              <a:t>Concept</a:t>
            </a:r>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35" name="TextBox 34"/>
          <p:cNvSpPr txBox="1"/>
          <p:nvPr userDrawn="1"/>
        </p:nvSpPr>
        <p:spPr>
          <a:xfrm>
            <a:off x="38105" y="1100946"/>
            <a:ext cx="831849" cy="246221"/>
          </a:xfrm>
          <a:prstGeom prst="rect">
            <a:avLst/>
          </a:prstGeom>
          <a:noFill/>
        </p:spPr>
        <p:txBody>
          <a:bodyPr wrap="square" rtlCol="0">
            <a:spAutoFit/>
          </a:bodyPr>
          <a:lstStyle/>
          <a:p>
            <a:r>
              <a:rPr lang="en-US" sz="1000" dirty="0">
                <a:latin typeface="+mn-lt"/>
              </a:rPr>
              <a:t>PE:</a:t>
            </a:r>
          </a:p>
        </p:txBody>
      </p:sp>
      <p:sp>
        <p:nvSpPr>
          <p:cNvPr id="37" name="TextBox 36"/>
          <p:cNvSpPr txBox="1"/>
          <p:nvPr userDrawn="1"/>
        </p:nvSpPr>
        <p:spPr>
          <a:xfrm>
            <a:off x="1392061" y="1100946"/>
            <a:ext cx="1606551" cy="246221"/>
          </a:xfrm>
          <a:prstGeom prst="rect">
            <a:avLst/>
          </a:prstGeom>
          <a:noFill/>
        </p:spPr>
        <p:txBody>
          <a:bodyPr wrap="square" rtlCol="0">
            <a:spAutoFit/>
          </a:bodyPr>
          <a:lstStyle/>
          <a:p>
            <a:r>
              <a:rPr lang="en-US" sz="1000" dirty="0">
                <a:latin typeface="+mn-lt"/>
              </a:rPr>
              <a:t>PROJECT:</a:t>
            </a:r>
          </a:p>
        </p:txBody>
      </p:sp>
      <p:sp>
        <p:nvSpPr>
          <p:cNvPr id="38" name="TextBox 37"/>
          <p:cNvSpPr txBox="1"/>
          <p:nvPr userDrawn="1"/>
        </p:nvSpPr>
        <p:spPr>
          <a:xfrm>
            <a:off x="3009902" y="1100946"/>
            <a:ext cx="1606551" cy="246221"/>
          </a:xfrm>
          <a:prstGeom prst="rect">
            <a:avLst/>
          </a:prstGeom>
          <a:noFill/>
        </p:spPr>
        <p:txBody>
          <a:bodyPr wrap="square" rtlCol="0">
            <a:spAutoFit/>
          </a:bodyPr>
          <a:lstStyle/>
          <a:p>
            <a:r>
              <a:rPr lang="en-US" sz="1000" dirty="0">
                <a:latin typeface="+mn-lt"/>
              </a:rPr>
              <a:t>RDDS</a:t>
            </a:r>
            <a:r>
              <a:rPr lang="en-US" sz="1000" baseline="0" dirty="0">
                <a:latin typeface="+mn-lt"/>
              </a:rPr>
              <a:t> PG #</a:t>
            </a:r>
            <a:r>
              <a:rPr lang="en-US" sz="1000" dirty="0">
                <a:latin typeface="+mn-lt"/>
              </a:rPr>
              <a:t>:</a:t>
            </a:r>
          </a:p>
        </p:txBody>
      </p:sp>
      <p:sp>
        <p:nvSpPr>
          <p:cNvPr id="39" name="Text Placeholder 2"/>
          <p:cNvSpPr>
            <a:spLocks noGrp="1"/>
          </p:cNvSpPr>
          <p:nvPr>
            <p:ph type="body" sz="quarter" idx="21" hasCustomPrompt="1"/>
          </p:nvPr>
        </p:nvSpPr>
        <p:spPr>
          <a:xfrm>
            <a:off x="373943" y="1100945"/>
            <a:ext cx="992009" cy="246888"/>
          </a:xfrm>
          <a:noFill/>
        </p:spPr>
        <p:txBody>
          <a:bodyPr wrap="square" lIns="45720" rtlCol="0">
            <a:spAutoFit/>
          </a:bodyPr>
          <a:lstStyle>
            <a:lvl1pPr>
              <a:defRPr lang="en-US" sz="1000" dirty="0">
                <a:latin typeface="+mn-lt"/>
                <a:cs typeface="+mn-cs"/>
              </a:defRPr>
            </a:lvl1pPr>
          </a:lstStyle>
          <a:p>
            <a:pPr marL="0" lvl="0"/>
            <a:r>
              <a:rPr lang="en-US" dirty="0"/>
              <a:t>-</a:t>
            </a:r>
          </a:p>
        </p:txBody>
      </p:sp>
      <p:sp>
        <p:nvSpPr>
          <p:cNvPr id="40" name="Text Placeholder 2"/>
          <p:cNvSpPr>
            <a:spLocks noGrp="1"/>
          </p:cNvSpPr>
          <p:nvPr>
            <p:ph type="body" sz="quarter" idx="22" hasCustomPrompt="1"/>
          </p:nvPr>
        </p:nvSpPr>
        <p:spPr>
          <a:xfrm>
            <a:off x="2238766" y="1100946"/>
            <a:ext cx="669532"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41" name="Text Placeholder 2"/>
          <p:cNvSpPr>
            <a:spLocks noGrp="1"/>
          </p:cNvSpPr>
          <p:nvPr>
            <p:ph type="body" sz="quarter" idx="23" hasCustomPrompt="1"/>
          </p:nvPr>
        </p:nvSpPr>
        <p:spPr>
          <a:xfrm>
            <a:off x="4030131" y="1100946"/>
            <a:ext cx="1387124"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42" name="Text Placeholder 39"/>
          <p:cNvSpPr>
            <a:spLocks noGrp="1"/>
          </p:cNvSpPr>
          <p:nvPr>
            <p:ph type="body" sz="quarter" idx="15" hasCustomPrompt="1"/>
          </p:nvPr>
        </p:nvSpPr>
        <p:spPr>
          <a:xfrm>
            <a:off x="9119973"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3" name="Text Placeholder 39"/>
          <p:cNvSpPr>
            <a:spLocks noGrp="1"/>
          </p:cNvSpPr>
          <p:nvPr>
            <p:ph type="body" sz="quarter" idx="29" hasCustomPrompt="1"/>
          </p:nvPr>
        </p:nvSpPr>
        <p:spPr>
          <a:xfrm>
            <a:off x="10096341"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4" name="Text Placeholder 39"/>
          <p:cNvSpPr>
            <a:spLocks noGrp="1"/>
          </p:cNvSpPr>
          <p:nvPr>
            <p:ph type="body" sz="quarter" idx="30" hasCustomPrompt="1"/>
          </p:nvPr>
        </p:nvSpPr>
        <p:spPr>
          <a:xfrm>
            <a:off x="11079800"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45" name="TextBox 44"/>
          <p:cNvSpPr txBox="1"/>
          <p:nvPr userDrawn="1"/>
        </p:nvSpPr>
        <p:spPr>
          <a:xfrm>
            <a:off x="11079800"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FY13</a:t>
            </a:r>
          </a:p>
        </p:txBody>
      </p:sp>
      <p:sp>
        <p:nvSpPr>
          <p:cNvPr id="46" name="TextBox 45"/>
          <p:cNvSpPr txBox="1"/>
          <p:nvPr userDrawn="1"/>
        </p:nvSpPr>
        <p:spPr>
          <a:xfrm>
            <a:off x="10101659"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FY12</a:t>
            </a:r>
          </a:p>
        </p:txBody>
      </p:sp>
      <p:sp>
        <p:nvSpPr>
          <p:cNvPr id="47" name="TextBox 46"/>
          <p:cNvSpPr txBox="1"/>
          <p:nvPr userDrawn="1"/>
        </p:nvSpPr>
        <p:spPr>
          <a:xfrm>
            <a:off x="9123517"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FY11</a:t>
            </a:r>
          </a:p>
        </p:txBody>
      </p:sp>
      <p:sp>
        <p:nvSpPr>
          <p:cNvPr id="48" name="TextBox 47"/>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49" name="TextBox 48"/>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50" name="TextBox 49"/>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52" name="Straight Connector 51"/>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53" name="Straight Connector 52"/>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54" name="Content Placeholder 6"/>
          <p:cNvSpPr>
            <a:spLocks noGrp="1"/>
          </p:cNvSpPr>
          <p:nvPr>
            <p:ph sz="quarter" idx="31"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6" name="Content Placeholder 6"/>
          <p:cNvSpPr>
            <a:spLocks noGrp="1"/>
          </p:cNvSpPr>
          <p:nvPr>
            <p:ph sz="quarter" idx="26"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2" name="Content Placeholder 6"/>
          <p:cNvSpPr>
            <a:spLocks noGrp="1"/>
          </p:cNvSpPr>
          <p:nvPr>
            <p:ph sz="quarter" idx="32"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1" name="Straight Connector 50"/>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4599409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IRO_Update_Prototype_1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0" name="Rectangle 29"/>
          <p:cNvSpPr/>
          <p:nvPr userDrawn="1"/>
        </p:nvSpPr>
        <p:spPr>
          <a:xfrm>
            <a:off x="10722429" y="76202"/>
            <a:ext cx="1266372" cy="51979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1" name="TextBox 30"/>
          <p:cNvSpPr txBox="1"/>
          <p:nvPr userDrawn="1"/>
        </p:nvSpPr>
        <p:spPr>
          <a:xfrm>
            <a:off x="10722430" y="197128"/>
            <a:ext cx="1266373" cy="261610"/>
          </a:xfrm>
          <a:prstGeom prst="rect">
            <a:avLst/>
          </a:prstGeom>
          <a:noFill/>
        </p:spPr>
        <p:txBody>
          <a:bodyPr wrap="square" rtlCol="0">
            <a:spAutoFit/>
          </a:bodyPr>
          <a:lstStyle/>
          <a:p>
            <a:pPr algn="ctr"/>
            <a:r>
              <a:rPr lang="en-US" sz="1100" b="0" dirty="0">
                <a:latin typeface="Tahoma" pitchFamily="34" charset="0"/>
                <a:ea typeface="Tahoma" pitchFamily="34" charset="0"/>
                <a:cs typeface="Tahoma" pitchFamily="34" charset="0"/>
              </a:rPr>
              <a:t>Prototype</a:t>
            </a:r>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35" name="TextBox 34"/>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37" name="TextBox 36"/>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38" name="TextBox 37"/>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39" name="TextBox 38"/>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41" name="Straight Connector 40"/>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41"/>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3" name="Content Placeholder 6"/>
          <p:cNvSpPr>
            <a:spLocks noGrp="1"/>
          </p:cNvSpPr>
          <p:nvPr>
            <p:ph sz="quarter" idx="31"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4"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Content Placeholder 6"/>
          <p:cNvSpPr>
            <a:spLocks noGrp="1"/>
          </p:cNvSpPr>
          <p:nvPr>
            <p:ph sz="quarter" idx="26"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6" name="Content Placeholder 6"/>
          <p:cNvSpPr>
            <a:spLocks noGrp="1"/>
          </p:cNvSpPr>
          <p:nvPr>
            <p:ph sz="quarter" idx="32"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 name="TextBox 46"/>
          <p:cNvSpPr txBox="1"/>
          <p:nvPr userDrawn="1"/>
        </p:nvSpPr>
        <p:spPr>
          <a:xfrm>
            <a:off x="38105" y="1100946"/>
            <a:ext cx="831849" cy="246221"/>
          </a:xfrm>
          <a:prstGeom prst="rect">
            <a:avLst/>
          </a:prstGeom>
          <a:noFill/>
        </p:spPr>
        <p:txBody>
          <a:bodyPr wrap="square" rtlCol="0">
            <a:spAutoFit/>
          </a:bodyPr>
          <a:lstStyle/>
          <a:p>
            <a:r>
              <a:rPr lang="en-US" sz="1000" dirty="0">
                <a:latin typeface="+mn-lt"/>
              </a:rPr>
              <a:t>PE:</a:t>
            </a:r>
          </a:p>
        </p:txBody>
      </p:sp>
      <p:sp>
        <p:nvSpPr>
          <p:cNvPr id="48" name="TextBox 47"/>
          <p:cNvSpPr txBox="1"/>
          <p:nvPr userDrawn="1"/>
        </p:nvSpPr>
        <p:spPr>
          <a:xfrm>
            <a:off x="1392061" y="1100946"/>
            <a:ext cx="1606551" cy="246221"/>
          </a:xfrm>
          <a:prstGeom prst="rect">
            <a:avLst/>
          </a:prstGeom>
          <a:noFill/>
        </p:spPr>
        <p:txBody>
          <a:bodyPr wrap="square" rtlCol="0">
            <a:spAutoFit/>
          </a:bodyPr>
          <a:lstStyle/>
          <a:p>
            <a:r>
              <a:rPr lang="en-US" sz="1000" dirty="0">
                <a:latin typeface="+mn-lt"/>
              </a:rPr>
              <a:t>PROJECT:</a:t>
            </a:r>
          </a:p>
        </p:txBody>
      </p:sp>
      <p:sp>
        <p:nvSpPr>
          <p:cNvPr id="49" name="TextBox 48"/>
          <p:cNvSpPr txBox="1"/>
          <p:nvPr userDrawn="1"/>
        </p:nvSpPr>
        <p:spPr>
          <a:xfrm>
            <a:off x="3009902" y="1100946"/>
            <a:ext cx="1606551" cy="246221"/>
          </a:xfrm>
          <a:prstGeom prst="rect">
            <a:avLst/>
          </a:prstGeom>
          <a:noFill/>
        </p:spPr>
        <p:txBody>
          <a:bodyPr wrap="square" rtlCol="0">
            <a:spAutoFit/>
          </a:bodyPr>
          <a:lstStyle/>
          <a:p>
            <a:r>
              <a:rPr lang="en-US" sz="1000" dirty="0">
                <a:latin typeface="+mn-lt"/>
              </a:rPr>
              <a:t>RDDS</a:t>
            </a:r>
            <a:r>
              <a:rPr lang="en-US" sz="1000" baseline="0" dirty="0">
                <a:latin typeface="+mn-lt"/>
              </a:rPr>
              <a:t> PG #</a:t>
            </a:r>
            <a:r>
              <a:rPr lang="en-US" sz="1000" dirty="0">
                <a:latin typeface="+mn-lt"/>
              </a:rPr>
              <a:t>:</a:t>
            </a:r>
          </a:p>
        </p:txBody>
      </p:sp>
      <p:sp>
        <p:nvSpPr>
          <p:cNvPr id="50" name="Text Placeholder 2"/>
          <p:cNvSpPr>
            <a:spLocks noGrp="1"/>
          </p:cNvSpPr>
          <p:nvPr>
            <p:ph type="body" sz="quarter" idx="21" hasCustomPrompt="1"/>
          </p:nvPr>
        </p:nvSpPr>
        <p:spPr>
          <a:xfrm>
            <a:off x="373943" y="1100945"/>
            <a:ext cx="992009" cy="246888"/>
          </a:xfrm>
          <a:noFill/>
        </p:spPr>
        <p:txBody>
          <a:bodyPr wrap="square" lIns="45720" rtlCol="0">
            <a:spAutoFit/>
          </a:bodyPr>
          <a:lstStyle>
            <a:lvl1pPr>
              <a:defRPr lang="en-US" sz="1000" dirty="0">
                <a:latin typeface="+mn-lt"/>
                <a:cs typeface="+mn-cs"/>
              </a:defRPr>
            </a:lvl1pPr>
          </a:lstStyle>
          <a:p>
            <a:pPr marL="0" lvl="0"/>
            <a:r>
              <a:rPr lang="en-US" dirty="0"/>
              <a:t>-</a:t>
            </a:r>
          </a:p>
        </p:txBody>
      </p:sp>
      <p:sp>
        <p:nvSpPr>
          <p:cNvPr id="51" name="Text Placeholder 2"/>
          <p:cNvSpPr>
            <a:spLocks noGrp="1"/>
          </p:cNvSpPr>
          <p:nvPr>
            <p:ph type="body" sz="quarter" idx="22" hasCustomPrompt="1"/>
          </p:nvPr>
        </p:nvSpPr>
        <p:spPr>
          <a:xfrm>
            <a:off x="2238766" y="1100946"/>
            <a:ext cx="669532"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2" name="Text Placeholder 2"/>
          <p:cNvSpPr>
            <a:spLocks noGrp="1"/>
          </p:cNvSpPr>
          <p:nvPr>
            <p:ph type="body" sz="quarter" idx="23" hasCustomPrompt="1"/>
          </p:nvPr>
        </p:nvSpPr>
        <p:spPr>
          <a:xfrm>
            <a:off x="4030131" y="1100946"/>
            <a:ext cx="1387124"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3" name="Text Placeholder 39"/>
          <p:cNvSpPr>
            <a:spLocks noGrp="1"/>
          </p:cNvSpPr>
          <p:nvPr>
            <p:ph type="body" sz="quarter" idx="15" hasCustomPrompt="1"/>
          </p:nvPr>
        </p:nvSpPr>
        <p:spPr>
          <a:xfrm>
            <a:off x="9119973"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4" name="Text Placeholder 39"/>
          <p:cNvSpPr>
            <a:spLocks noGrp="1"/>
          </p:cNvSpPr>
          <p:nvPr>
            <p:ph type="body" sz="quarter" idx="29" hasCustomPrompt="1"/>
          </p:nvPr>
        </p:nvSpPr>
        <p:spPr>
          <a:xfrm>
            <a:off x="10096341"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5" name="Text Placeholder 39"/>
          <p:cNvSpPr>
            <a:spLocks noGrp="1"/>
          </p:cNvSpPr>
          <p:nvPr>
            <p:ph type="body" sz="quarter" idx="30" hasCustomPrompt="1"/>
          </p:nvPr>
        </p:nvSpPr>
        <p:spPr>
          <a:xfrm>
            <a:off x="11079800"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6" name="TextBox 55"/>
          <p:cNvSpPr txBox="1"/>
          <p:nvPr userDrawn="1"/>
        </p:nvSpPr>
        <p:spPr>
          <a:xfrm>
            <a:off x="11079800"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FY13</a:t>
            </a:r>
          </a:p>
        </p:txBody>
      </p:sp>
      <p:sp>
        <p:nvSpPr>
          <p:cNvPr id="57" name="TextBox 56"/>
          <p:cNvSpPr txBox="1"/>
          <p:nvPr userDrawn="1"/>
        </p:nvSpPr>
        <p:spPr>
          <a:xfrm>
            <a:off x="10101659"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FY12</a:t>
            </a:r>
          </a:p>
        </p:txBody>
      </p:sp>
      <p:sp>
        <p:nvSpPr>
          <p:cNvPr id="58" name="TextBox 57"/>
          <p:cNvSpPr txBox="1"/>
          <p:nvPr userDrawn="1"/>
        </p:nvSpPr>
        <p:spPr>
          <a:xfrm>
            <a:off x="9123517"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FY11</a:t>
            </a:r>
          </a:p>
        </p:txBody>
      </p:sp>
      <p:cxnSp>
        <p:nvCxnSpPr>
          <p:cNvPr id="59" name="Straight Connector 58"/>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60"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61"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2825947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_Slide_No Sub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itle 1"/>
          <p:cNvSpPr>
            <a:spLocks noGrp="1"/>
          </p:cNvSpPr>
          <p:nvPr>
            <p:ph type="ctrTitle"/>
          </p:nvPr>
        </p:nvSpPr>
        <p:spPr>
          <a:xfrm>
            <a:off x="914400" y="2514600"/>
            <a:ext cx="10363200" cy="914400"/>
          </a:xfrm>
        </p:spPr>
        <p:txBody>
          <a:bodyPr/>
          <a:lstStyle>
            <a:lvl1pPr algn="ctr">
              <a:defRPr sz="22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6" name="Straight Connector 5"/>
          <p:cNvCxnSpPr>
            <a:cxnSpLocks noChangeShapeType="1"/>
          </p:cNvCxnSpPr>
          <p:nvPr userDrawn="1"/>
        </p:nvCxnSpPr>
        <p:spPr bwMode="auto">
          <a:xfrm>
            <a:off x="508000" y="3198816"/>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Tree>
    <p:extLst>
      <p:ext uri="{BB962C8B-B14F-4D97-AF65-F5344CB8AC3E}">
        <p14:creationId xmlns:p14="http://schemas.microsoft.com/office/powerpoint/2010/main" val="4253680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RO_Update_Field Demonstration_1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0" name="Rectangle 29"/>
          <p:cNvSpPr/>
          <p:nvPr userDrawn="1"/>
        </p:nvSpPr>
        <p:spPr>
          <a:xfrm>
            <a:off x="10722429" y="76202"/>
            <a:ext cx="1266372" cy="51979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1" name="TextBox 30"/>
          <p:cNvSpPr txBox="1"/>
          <p:nvPr userDrawn="1"/>
        </p:nvSpPr>
        <p:spPr>
          <a:xfrm>
            <a:off x="10624462" y="123651"/>
            <a:ext cx="1469573" cy="415498"/>
          </a:xfrm>
          <a:prstGeom prst="rect">
            <a:avLst/>
          </a:prstGeom>
          <a:noFill/>
        </p:spPr>
        <p:txBody>
          <a:bodyPr wrap="square" rtlCol="0">
            <a:spAutoFit/>
          </a:bodyPr>
          <a:lstStyle/>
          <a:p>
            <a:pPr algn="ctr"/>
            <a:r>
              <a:rPr lang="en-US" sz="1050" b="0" dirty="0">
                <a:latin typeface="Tahoma" pitchFamily="34" charset="0"/>
                <a:ea typeface="Tahoma" pitchFamily="34" charset="0"/>
                <a:cs typeface="Tahoma" pitchFamily="34" charset="0"/>
              </a:rPr>
              <a:t>Field</a:t>
            </a:r>
          </a:p>
          <a:p>
            <a:pPr algn="ctr"/>
            <a:r>
              <a:rPr lang="en-US" sz="1050" b="0" dirty="0">
                <a:latin typeface="Tahoma" pitchFamily="34" charset="0"/>
                <a:ea typeface="Tahoma" pitchFamily="34" charset="0"/>
                <a:cs typeface="Tahoma" pitchFamily="34" charset="0"/>
              </a:rPr>
              <a:t>Demonstration</a:t>
            </a:r>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35" name="TextBox 34"/>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37" name="TextBox 36"/>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38" name="TextBox 37"/>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39" name="TextBox 38"/>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41" name="Straight Connector 40"/>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2" name="Straight Connector 41"/>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3" name="Content Placeholder 6"/>
          <p:cNvSpPr>
            <a:spLocks noGrp="1"/>
          </p:cNvSpPr>
          <p:nvPr>
            <p:ph sz="quarter" idx="31"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4"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5" name="Content Placeholder 6"/>
          <p:cNvSpPr>
            <a:spLocks noGrp="1"/>
          </p:cNvSpPr>
          <p:nvPr>
            <p:ph sz="quarter" idx="26"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6" name="Content Placeholder 6"/>
          <p:cNvSpPr>
            <a:spLocks noGrp="1"/>
          </p:cNvSpPr>
          <p:nvPr>
            <p:ph sz="quarter" idx="32"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 name="TextBox 46"/>
          <p:cNvSpPr txBox="1"/>
          <p:nvPr userDrawn="1"/>
        </p:nvSpPr>
        <p:spPr>
          <a:xfrm>
            <a:off x="38105" y="1100946"/>
            <a:ext cx="831849" cy="246221"/>
          </a:xfrm>
          <a:prstGeom prst="rect">
            <a:avLst/>
          </a:prstGeom>
          <a:noFill/>
        </p:spPr>
        <p:txBody>
          <a:bodyPr wrap="square" rtlCol="0">
            <a:spAutoFit/>
          </a:bodyPr>
          <a:lstStyle/>
          <a:p>
            <a:r>
              <a:rPr lang="en-US" sz="1000" dirty="0">
                <a:latin typeface="+mn-lt"/>
              </a:rPr>
              <a:t>PE:</a:t>
            </a:r>
          </a:p>
        </p:txBody>
      </p:sp>
      <p:sp>
        <p:nvSpPr>
          <p:cNvPr id="48" name="TextBox 47"/>
          <p:cNvSpPr txBox="1"/>
          <p:nvPr userDrawn="1"/>
        </p:nvSpPr>
        <p:spPr>
          <a:xfrm>
            <a:off x="1392061" y="1100946"/>
            <a:ext cx="1606551" cy="246221"/>
          </a:xfrm>
          <a:prstGeom prst="rect">
            <a:avLst/>
          </a:prstGeom>
          <a:noFill/>
        </p:spPr>
        <p:txBody>
          <a:bodyPr wrap="square" rtlCol="0">
            <a:spAutoFit/>
          </a:bodyPr>
          <a:lstStyle/>
          <a:p>
            <a:r>
              <a:rPr lang="en-US" sz="1000" dirty="0">
                <a:latin typeface="+mn-lt"/>
              </a:rPr>
              <a:t>PROJECT:</a:t>
            </a:r>
          </a:p>
        </p:txBody>
      </p:sp>
      <p:sp>
        <p:nvSpPr>
          <p:cNvPr id="49" name="TextBox 48"/>
          <p:cNvSpPr txBox="1"/>
          <p:nvPr userDrawn="1"/>
        </p:nvSpPr>
        <p:spPr>
          <a:xfrm>
            <a:off x="3009902" y="1100946"/>
            <a:ext cx="1606551" cy="246221"/>
          </a:xfrm>
          <a:prstGeom prst="rect">
            <a:avLst/>
          </a:prstGeom>
          <a:noFill/>
        </p:spPr>
        <p:txBody>
          <a:bodyPr wrap="square" rtlCol="0">
            <a:spAutoFit/>
          </a:bodyPr>
          <a:lstStyle/>
          <a:p>
            <a:r>
              <a:rPr lang="en-US" sz="1000" dirty="0">
                <a:latin typeface="+mn-lt"/>
              </a:rPr>
              <a:t>RDDS</a:t>
            </a:r>
            <a:r>
              <a:rPr lang="en-US" sz="1000" baseline="0" dirty="0">
                <a:latin typeface="+mn-lt"/>
              </a:rPr>
              <a:t> PG #</a:t>
            </a:r>
            <a:r>
              <a:rPr lang="en-US" sz="1000" dirty="0">
                <a:latin typeface="+mn-lt"/>
              </a:rPr>
              <a:t>:</a:t>
            </a:r>
          </a:p>
        </p:txBody>
      </p:sp>
      <p:sp>
        <p:nvSpPr>
          <p:cNvPr id="50" name="Text Placeholder 2"/>
          <p:cNvSpPr>
            <a:spLocks noGrp="1"/>
          </p:cNvSpPr>
          <p:nvPr>
            <p:ph type="body" sz="quarter" idx="21" hasCustomPrompt="1"/>
          </p:nvPr>
        </p:nvSpPr>
        <p:spPr>
          <a:xfrm>
            <a:off x="373943" y="1100945"/>
            <a:ext cx="992009" cy="246888"/>
          </a:xfrm>
          <a:noFill/>
        </p:spPr>
        <p:txBody>
          <a:bodyPr wrap="square" lIns="45720" rtlCol="0">
            <a:spAutoFit/>
          </a:bodyPr>
          <a:lstStyle>
            <a:lvl1pPr>
              <a:defRPr lang="en-US" sz="1000" dirty="0">
                <a:latin typeface="+mn-lt"/>
                <a:cs typeface="+mn-cs"/>
              </a:defRPr>
            </a:lvl1pPr>
          </a:lstStyle>
          <a:p>
            <a:pPr marL="0" lvl="0"/>
            <a:r>
              <a:rPr lang="en-US" dirty="0"/>
              <a:t>-</a:t>
            </a:r>
          </a:p>
        </p:txBody>
      </p:sp>
      <p:sp>
        <p:nvSpPr>
          <p:cNvPr id="51" name="Text Placeholder 2"/>
          <p:cNvSpPr>
            <a:spLocks noGrp="1"/>
          </p:cNvSpPr>
          <p:nvPr>
            <p:ph type="body" sz="quarter" idx="22" hasCustomPrompt="1"/>
          </p:nvPr>
        </p:nvSpPr>
        <p:spPr>
          <a:xfrm>
            <a:off x="2238766" y="1100946"/>
            <a:ext cx="669532"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2" name="Text Placeholder 2"/>
          <p:cNvSpPr>
            <a:spLocks noGrp="1"/>
          </p:cNvSpPr>
          <p:nvPr>
            <p:ph type="body" sz="quarter" idx="23" hasCustomPrompt="1"/>
          </p:nvPr>
        </p:nvSpPr>
        <p:spPr>
          <a:xfrm>
            <a:off x="4030131" y="1100946"/>
            <a:ext cx="1387124"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3" name="Text Placeholder 39"/>
          <p:cNvSpPr>
            <a:spLocks noGrp="1"/>
          </p:cNvSpPr>
          <p:nvPr>
            <p:ph type="body" sz="quarter" idx="15" hasCustomPrompt="1"/>
          </p:nvPr>
        </p:nvSpPr>
        <p:spPr>
          <a:xfrm>
            <a:off x="9119973"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4" name="Text Placeholder 39"/>
          <p:cNvSpPr>
            <a:spLocks noGrp="1"/>
          </p:cNvSpPr>
          <p:nvPr>
            <p:ph type="body" sz="quarter" idx="29" hasCustomPrompt="1"/>
          </p:nvPr>
        </p:nvSpPr>
        <p:spPr>
          <a:xfrm>
            <a:off x="10096341"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5" name="Text Placeholder 39"/>
          <p:cNvSpPr>
            <a:spLocks noGrp="1"/>
          </p:cNvSpPr>
          <p:nvPr>
            <p:ph type="body" sz="quarter" idx="30" hasCustomPrompt="1"/>
          </p:nvPr>
        </p:nvSpPr>
        <p:spPr>
          <a:xfrm>
            <a:off x="11079800" y="1100945"/>
            <a:ext cx="975360" cy="246888"/>
          </a:xfrm>
          <a:noFill/>
        </p:spPr>
        <p:txBody>
          <a:bodyPr wrap="square" rtlCol="0">
            <a:spAutoFit/>
          </a:bodyPr>
          <a:lstStyle>
            <a:lvl1pPr algn="ctr">
              <a:defRPr lang="en-US" sz="1000" dirty="0">
                <a:latin typeface="+mn-lt"/>
                <a:cs typeface="+mn-cs"/>
              </a:defRPr>
            </a:lvl1pPr>
          </a:lstStyle>
          <a:p>
            <a:pPr marL="0" lvl="0"/>
            <a:r>
              <a:rPr lang="en-US" dirty="0"/>
              <a:t>0.000</a:t>
            </a:r>
          </a:p>
        </p:txBody>
      </p:sp>
      <p:sp>
        <p:nvSpPr>
          <p:cNvPr id="56" name="TextBox 55"/>
          <p:cNvSpPr txBox="1"/>
          <p:nvPr userDrawn="1"/>
        </p:nvSpPr>
        <p:spPr>
          <a:xfrm>
            <a:off x="11079800"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FY13</a:t>
            </a:r>
          </a:p>
        </p:txBody>
      </p:sp>
      <p:sp>
        <p:nvSpPr>
          <p:cNvPr id="57" name="TextBox 56"/>
          <p:cNvSpPr txBox="1"/>
          <p:nvPr userDrawn="1"/>
        </p:nvSpPr>
        <p:spPr>
          <a:xfrm>
            <a:off x="10101659"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FY12</a:t>
            </a:r>
          </a:p>
        </p:txBody>
      </p:sp>
      <p:sp>
        <p:nvSpPr>
          <p:cNvPr id="58" name="TextBox 57"/>
          <p:cNvSpPr txBox="1"/>
          <p:nvPr userDrawn="1"/>
        </p:nvSpPr>
        <p:spPr>
          <a:xfrm>
            <a:off x="9123517" y="880703"/>
            <a:ext cx="975360" cy="246221"/>
          </a:xfrm>
          <a:prstGeom prst="rect">
            <a:avLst/>
          </a:prstGeom>
          <a:noFill/>
        </p:spPr>
        <p:txBody>
          <a:bodyPr wrap="square" rtlCol="0">
            <a:spAutoFit/>
          </a:bodyPr>
          <a:lstStyle>
            <a:defPPr>
              <a:defRPr lang="en-US"/>
            </a:defPPr>
            <a:lvl1pPr>
              <a:defRPr sz="1000"/>
            </a:lvl1pPr>
          </a:lstStyle>
          <a:p>
            <a:pPr lvl="0" algn="ctr"/>
            <a:r>
              <a:rPr lang="en-US" sz="1000" dirty="0"/>
              <a:t>FY11</a:t>
            </a:r>
          </a:p>
        </p:txBody>
      </p:sp>
      <p:cxnSp>
        <p:nvCxnSpPr>
          <p:cNvPr id="59" name="Straight Connector 58"/>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60"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61"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17614571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DIRO_Update_Concept_2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6" name="Rectangle 35"/>
          <p:cNvSpPr/>
          <p:nvPr userDrawn="1"/>
        </p:nvSpPr>
        <p:spPr>
          <a:xfrm>
            <a:off x="10722429" y="76202"/>
            <a:ext cx="1266372" cy="51979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7" name="TextBox 36"/>
          <p:cNvSpPr txBox="1"/>
          <p:nvPr userDrawn="1"/>
        </p:nvSpPr>
        <p:spPr>
          <a:xfrm>
            <a:off x="10722430" y="197126"/>
            <a:ext cx="1266373" cy="261610"/>
          </a:xfrm>
          <a:prstGeom prst="rect">
            <a:avLst/>
          </a:prstGeom>
          <a:noFill/>
        </p:spPr>
        <p:txBody>
          <a:bodyPr wrap="square" rtlCol="0">
            <a:spAutoFit/>
          </a:bodyPr>
          <a:lstStyle/>
          <a:p>
            <a:pPr algn="ctr"/>
            <a:r>
              <a:rPr lang="en-US" sz="1100" b="0" dirty="0">
                <a:latin typeface="Tahoma" pitchFamily="34" charset="0"/>
                <a:ea typeface="Tahoma" pitchFamily="34" charset="0"/>
                <a:cs typeface="Tahoma" pitchFamily="34" charset="0"/>
              </a:rPr>
              <a:t>Concept</a:t>
            </a:r>
          </a:p>
        </p:txBody>
      </p: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41" name="TextBox 40"/>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43" name="TextBox 42"/>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44" name="TextBox 43"/>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45" name="TextBox 44"/>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47" name="Straight Connector 46"/>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47"/>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9" name="Content Placeholder 6"/>
          <p:cNvSpPr>
            <a:spLocks noGrp="1"/>
          </p:cNvSpPr>
          <p:nvPr>
            <p:ph sz="quarter" idx="32"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6"/>
          <p:cNvSpPr>
            <a:spLocks noGrp="1"/>
          </p:cNvSpPr>
          <p:nvPr>
            <p:ph sz="quarter" idx="33"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Content Placeholder 6"/>
          <p:cNvSpPr>
            <a:spLocks noGrp="1"/>
          </p:cNvSpPr>
          <p:nvPr>
            <p:ph sz="quarter" idx="34"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TextBox 52"/>
          <p:cNvSpPr txBox="1"/>
          <p:nvPr userDrawn="1"/>
        </p:nvSpPr>
        <p:spPr>
          <a:xfrm>
            <a:off x="38105" y="1109506"/>
            <a:ext cx="831849" cy="246221"/>
          </a:xfrm>
          <a:prstGeom prst="rect">
            <a:avLst/>
          </a:prstGeom>
          <a:noFill/>
        </p:spPr>
        <p:txBody>
          <a:bodyPr wrap="square" rtlCol="0">
            <a:spAutoFit/>
          </a:bodyPr>
          <a:lstStyle/>
          <a:p>
            <a:r>
              <a:rPr lang="en-US" sz="1000" dirty="0">
                <a:latin typeface="+mn-lt"/>
              </a:rPr>
              <a:t>PE:</a:t>
            </a:r>
          </a:p>
        </p:txBody>
      </p:sp>
      <p:sp>
        <p:nvSpPr>
          <p:cNvPr id="54" name="TextBox 53"/>
          <p:cNvSpPr txBox="1"/>
          <p:nvPr userDrawn="1"/>
        </p:nvSpPr>
        <p:spPr>
          <a:xfrm>
            <a:off x="2376359" y="1109506"/>
            <a:ext cx="1056740" cy="246221"/>
          </a:xfrm>
          <a:prstGeom prst="rect">
            <a:avLst/>
          </a:prstGeom>
          <a:noFill/>
        </p:spPr>
        <p:txBody>
          <a:bodyPr wrap="square" rtlCol="0">
            <a:spAutoFit/>
          </a:bodyPr>
          <a:lstStyle/>
          <a:p>
            <a:r>
              <a:rPr lang="en-US" sz="1000" dirty="0">
                <a:latin typeface="+mn-lt"/>
              </a:rPr>
              <a:t>PROJECT:</a:t>
            </a:r>
          </a:p>
        </p:txBody>
      </p:sp>
      <p:sp>
        <p:nvSpPr>
          <p:cNvPr id="55" name="TextBox 54"/>
          <p:cNvSpPr txBox="1"/>
          <p:nvPr userDrawn="1"/>
        </p:nvSpPr>
        <p:spPr>
          <a:xfrm>
            <a:off x="4819654" y="1109506"/>
            <a:ext cx="1606551" cy="246221"/>
          </a:xfrm>
          <a:prstGeom prst="rect">
            <a:avLst/>
          </a:prstGeom>
          <a:noFill/>
        </p:spPr>
        <p:txBody>
          <a:bodyPr wrap="square" rtlCol="0">
            <a:spAutoFit/>
          </a:bodyPr>
          <a:lstStyle/>
          <a:p>
            <a:r>
              <a:rPr lang="en-US" sz="1000" dirty="0">
                <a:latin typeface="+mn-lt"/>
              </a:rPr>
              <a:t>RDDS</a:t>
            </a:r>
            <a:r>
              <a:rPr lang="en-US" sz="1000" baseline="0" dirty="0">
                <a:latin typeface="+mn-lt"/>
              </a:rPr>
              <a:t> PG #</a:t>
            </a:r>
            <a:r>
              <a:rPr lang="en-US" sz="1000" dirty="0">
                <a:latin typeface="+mn-lt"/>
              </a:rPr>
              <a:t>:</a:t>
            </a:r>
          </a:p>
        </p:txBody>
      </p:sp>
      <p:sp>
        <p:nvSpPr>
          <p:cNvPr id="56" name="Text Placeholder 2"/>
          <p:cNvSpPr>
            <a:spLocks noGrp="1"/>
          </p:cNvSpPr>
          <p:nvPr>
            <p:ph type="body" sz="quarter" idx="21" hasCustomPrompt="1"/>
          </p:nvPr>
        </p:nvSpPr>
        <p:spPr>
          <a:xfrm>
            <a:off x="373943" y="1109506"/>
            <a:ext cx="1985432" cy="246221"/>
          </a:xfrm>
          <a:noFill/>
        </p:spPr>
        <p:txBody>
          <a:bodyPr wrap="square" lIns="45720" rtlCol="0">
            <a:spAutoFit/>
          </a:bodyPr>
          <a:lstStyle>
            <a:lvl1pPr>
              <a:defRPr lang="en-US" sz="1000" baseline="0" dirty="0">
                <a:latin typeface="+mn-lt"/>
                <a:cs typeface="+mn-cs"/>
              </a:defRPr>
            </a:lvl1pPr>
          </a:lstStyle>
          <a:p>
            <a:pPr marL="0" lvl="0"/>
            <a:r>
              <a:rPr lang="en-US" dirty="0"/>
              <a:t>-</a:t>
            </a:r>
          </a:p>
        </p:txBody>
      </p:sp>
      <p:sp>
        <p:nvSpPr>
          <p:cNvPr id="57" name="Text Placeholder 2"/>
          <p:cNvSpPr>
            <a:spLocks noGrp="1"/>
          </p:cNvSpPr>
          <p:nvPr>
            <p:ph type="body" sz="quarter" idx="22" hasCustomPrompt="1"/>
          </p:nvPr>
        </p:nvSpPr>
        <p:spPr>
          <a:xfrm>
            <a:off x="3207573" y="1109506"/>
            <a:ext cx="1654309"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8" name="Text Placeholder 2"/>
          <p:cNvSpPr>
            <a:spLocks noGrp="1"/>
          </p:cNvSpPr>
          <p:nvPr>
            <p:ph type="body" sz="quarter" idx="23" hasCustomPrompt="1"/>
          </p:nvPr>
        </p:nvSpPr>
        <p:spPr>
          <a:xfrm>
            <a:off x="5851173" y="1109506"/>
            <a:ext cx="1387124"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9" name="Text Placeholder 39"/>
          <p:cNvSpPr>
            <a:spLocks noGrp="1"/>
          </p:cNvSpPr>
          <p:nvPr>
            <p:ph type="body" sz="quarter" idx="15" hasCustomPrompt="1"/>
          </p:nvPr>
        </p:nvSpPr>
        <p:spPr>
          <a:xfrm>
            <a:off x="9130605"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0" name="Text Placeholder 39"/>
          <p:cNvSpPr>
            <a:spLocks noGrp="1"/>
          </p:cNvSpPr>
          <p:nvPr>
            <p:ph type="body" sz="quarter" idx="29" hasCustomPrompt="1"/>
          </p:nvPr>
        </p:nvSpPr>
        <p:spPr>
          <a:xfrm>
            <a:off x="10106128"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1" name="Text Placeholder 39"/>
          <p:cNvSpPr>
            <a:spLocks noGrp="1"/>
          </p:cNvSpPr>
          <p:nvPr>
            <p:ph type="body" sz="quarter" idx="30" hasCustomPrompt="1"/>
          </p:nvPr>
        </p:nvSpPr>
        <p:spPr>
          <a:xfrm>
            <a:off x="11085197"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2" name="Text Placeholder 39"/>
          <p:cNvSpPr>
            <a:spLocks noGrp="1"/>
          </p:cNvSpPr>
          <p:nvPr>
            <p:ph type="body" sz="quarter" idx="31" hasCustomPrompt="1"/>
          </p:nvPr>
        </p:nvSpPr>
        <p:spPr>
          <a:xfrm>
            <a:off x="9130605"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3" name="Text Placeholder 39"/>
          <p:cNvSpPr>
            <a:spLocks noGrp="1"/>
          </p:cNvSpPr>
          <p:nvPr>
            <p:ph type="body" sz="quarter" idx="35" hasCustomPrompt="1"/>
          </p:nvPr>
        </p:nvSpPr>
        <p:spPr>
          <a:xfrm>
            <a:off x="10106128"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4" name="Text Placeholder 39"/>
          <p:cNvSpPr>
            <a:spLocks noGrp="1"/>
          </p:cNvSpPr>
          <p:nvPr>
            <p:ph type="body" sz="quarter" idx="36" hasCustomPrompt="1"/>
          </p:nvPr>
        </p:nvSpPr>
        <p:spPr>
          <a:xfrm>
            <a:off x="11085197"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5" name="TextBox 64"/>
          <p:cNvSpPr txBox="1"/>
          <p:nvPr userDrawn="1"/>
        </p:nvSpPr>
        <p:spPr>
          <a:xfrm>
            <a:off x="11085197"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FY13</a:t>
            </a:r>
          </a:p>
        </p:txBody>
      </p:sp>
      <p:sp>
        <p:nvSpPr>
          <p:cNvPr id="66" name="TextBox 65"/>
          <p:cNvSpPr txBox="1"/>
          <p:nvPr userDrawn="1"/>
        </p:nvSpPr>
        <p:spPr>
          <a:xfrm>
            <a:off x="10106128"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FY12</a:t>
            </a:r>
          </a:p>
        </p:txBody>
      </p:sp>
      <p:sp>
        <p:nvSpPr>
          <p:cNvPr id="67" name="TextBox 66"/>
          <p:cNvSpPr txBox="1"/>
          <p:nvPr userDrawn="1"/>
        </p:nvSpPr>
        <p:spPr>
          <a:xfrm>
            <a:off x="9130605"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FY11</a:t>
            </a:r>
          </a:p>
        </p:txBody>
      </p:sp>
      <p:sp>
        <p:nvSpPr>
          <p:cNvPr id="68" name="TextBox 67"/>
          <p:cNvSpPr txBox="1"/>
          <p:nvPr userDrawn="1"/>
        </p:nvSpPr>
        <p:spPr>
          <a:xfrm>
            <a:off x="8155245"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PROJECT</a:t>
            </a:r>
          </a:p>
        </p:txBody>
      </p:sp>
      <p:sp>
        <p:nvSpPr>
          <p:cNvPr id="69" name="Text Placeholder 39"/>
          <p:cNvSpPr>
            <a:spLocks noGrp="1"/>
          </p:cNvSpPr>
          <p:nvPr>
            <p:ph type="body" sz="quarter" idx="37" hasCustomPrompt="1"/>
          </p:nvPr>
        </p:nvSpPr>
        <p:spPr>
          <a:xfrm>
            <a:off x="8155245"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70" name="Text Placeholder 39"/>
          <p:cNvSpPr>
            <a:spLocks noGrp="1"/>
          </p:cNvSpPr>
          <p:nvPr>
            <p:ph type="body" sz="quarter" idx="38" hasCustomPrompt="1"/>
          </p:nvPr>
        </p:nvSpPr>
        <p:spPr>
          <a:xfrm>
            <a:off x="8155245"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cxnSp>
        <p:nvCxnSpPr>
          <p:cNvPr id="71" name="Straight Connector 70"/>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2"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73"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41895440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DIRO_Update_Prototype_2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6" name="Rectangle 35"/>
          <p:cNvSpPr/>
          <p:nvPr userDrawn="1"/>
        </p:nvSpPr>
        <p:spPr>
          <a:xfrm>
            <a:off x="10722429" y="76202"/>
            <a:ext cx="1266372" cy="51979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7" name="TextBox 36"/>
          <p:cNvSpPr txBox="1"/>
          <p:nvPr userDrawn="1"/>
        </p:nvSpPr>
        <p:spPr>
          <a:xfrm>
            <a:off x="10722430" y="197128"/>
            <a:ext cx="1266373" cy="261610"/>
          </a:xfrm>
          <a:prstGeom prst="rect">
            <a:avLst/>
          </a:prstGeom>
          <a:noFill/>
        </p:spPr>
        <p:txBody>
          <a:bodyPr wrap="square" rtlCol="0">
            <a:spAutoFit/>
          </a:bodyPr>
          <a:lstStyle/>
          <a:p>
            <a:pPr algn="ctr"/>
            <a:r>
              <a:rPr lang="en-US" sz="1100" b="0" dirty="0">
                <a:latin typeface="Tahoma" pitchFamily="34" charset="0"/>
                <a:ea typeface="Tahoma" pitchFamily="34" charset="0"/>
                <a:cs typeface="Tahoma" pitchFamily="34" charset="0"/>
              </a:rPr>
              <a:t>Prototype</a:t>
            </a:r>
          </a:p>
        </p:txBody>
      </p: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41" name="TextBox 40"/>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43" name="TextBox 42"/>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44" name="TextBox 43"/>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45" name="TextBox 44"/>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47" name="Straight Connector 46"/>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47"/>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9" name="Content Placeholder 6"/>
          <p:cNvSpPr>
            <a:spLocks noGrp="1"/>
          </p:cNvSpPr>
          <p:nvPr>
            <p:ph sz="quarter" idx="32"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6"/>
          <p:cNvSpPr>
            <a:spLocks noGrp="1"/>
          </p:cNvSpPr>
          <p:nvPr>
            <p:ph sz="quarter" idx="33"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Content Placeholder 6"/>
          <p:cNvSpPr>
            <a:spLocks noGrp="1"/>
          </p:cNvSpPr>
          <p:nvPr>
            <p:ph sz="quarter" idx="34"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TextBox 52"/>
          <p:cNvSpPr txBox="1"/>
          <p:nvPr userDrawn="1"/>
        </p:nvSpPr>
        <p:spPr>
          <a:xfrm>
            <a:off x="38105" y="1109506"/>
            <a:ext cx="831849" cy="246221"/>
          </a:xfrm>
          <a:prstGeom prst="rect">
            <a:avLst/>
          </a:prstGeom>
          <a:noFill/>
        </p:spPr>
        <p:txBody>
          <a:bodyPr wrap="square" rtlCol="0">
            <a:spAutoFit/>
          </a:bodyPr>
          <a:lstStyle/>
          <a:p>
            <a:r>
              <a:rPr lang="en-US" sz="1000" dirty="0">
                <a:latin typeface="+mn-lt"/>
              </a:rPr>
              <a:t>PE:</a:t>
            </a:r>
          </a:p>
        </p:txBody>
      </p:sp>
      <p:sp>
        <p:nvSpPr>
          <p:cNvPr id="54" name="TextBox 53"/>
          <p:cNvSpPr txBox="1"/>
          <p:nvPr userDrawn="1"/>
        </p:nvSpPr>
        <p:spPr>
          <a:xfrm>
            <a:off x="2376359" y="1109506"/>
            <a:ext cx="1056740" cy="246221"/>
          </a:xfrm>
          <a:prstGeom prst="rect">
            <a:avLst/>
          </a:prstGeom>
          <a:noFill/>
        </p:spPr>
        <p:txBody>
          <a:bodyPr wrap="square" rtlCol="0">
            <a:spAutoFit/>
          </a:bodyPr>
          <a:lstStyle/>
          <a:p>
            <a:r>
              <a:rPr lang="en-US" sz="1000" dirty="0">
                <a:latin typeface="+mn-lt"/>
              </a:rPr>
              <a:t>PROJECT:</a:t>
            </a:r>
          </a:p>
        </p:txBody>
      </p:sp>
      <p:sp>
        <p:nvSpPr>
          <p:cNvPr id="55" name="TextBox 54"/>
          <p:cNvSpPr txBox="1"/>
          <p:nvPr userDrawn="1"/>
        </p:nvSpPr>
        <p:spPr>
          <a:xfrm>
            <a:off x="4819654" y="1109506"/>
            <a:ext cx="1606551" cy="246221"/>
          </a:xfrm>
          <a:prstGeom prst="rect">
            <a:avLst/>
          </a:prstGeom>
          <a:noFill/>
        </p:spPr>
        <p:txBody>
          <a:bodyPr wrap="square" rtlCol="0">
            <a:spAutoFit/>
          </a:bodyPr>
          <a:lstStyle/>
          <a:p>
            <a:r>
              <a:rPr lang="en-US" sz="1000" dirty="0">
                <a:latin typeface="+mn-lt"/>
              </a:rPr>
              <a:t>RDDS</a:t>
            </a:r>
            <a:r>
              <a:rPr lang="en-US" sz="1000" baseline="0" dirty="0">
                <a:latin typeface="+mn-lt"/>
              </a:rPr>
              <a:t> PG #</a:t>
            </a:r>
            <a:r>
              <a:rPr lang="en-US" sz="1000" dirty="0">
                <a:latin typeface="+mn-lt"/>
              </a:rPr>
              <a:t>:</a:t>
            </a:r>
          </a:p>
        </p:txBody>
      </p:sp>
      <p:sp>
        <p:nvSpPr>
          <p:cNvPr id="56" name="Text Placeholder 2"/>
          <p:cNvSpPr>
            <a:spLocks noGrp="1"/>
          </p:cNvSpPr>
          <p:nvPr>
            <p:ph type="body" sz="quarter" idx="21" hasCustomPrompt="1"/>
          </p:nvPr>
        </p:nvSpPr>
        <p:spPr>
          <a:xfrm>
            <a:off x="373943" y="1109506"/>
            <a:ext cx="1985432" cy="246221"/>
          </a:xfrm>
          <a:noFill/>
        </p:spPr>
        <p:txBody>
          <a:bodyPr wrap="square" lIns="45720" rtlCol="0">
            <a:spAutoFit/>
          </a:bodyPr>
          <a:lstStyle>
            <a:lvl1pPr>
              <a:defRPr lang="en-US" sz="1000" baseline="0" dirty="0">
                <a:latin typeface="+mn-lt"/>
                <a:cs typeface="+mn-cs"/>
              </a:defRPr>
            </a:lvl1pPr>
          </a:lstStyle>
          <a:p>
            <a:pPr marL="0" lvl="0"/>
            <a:r>
              <a:rPr lang="en-US" dirty="0"/>
              <a:t>-</a:t>
            </a:r>
          </a:p>
        </p:txBody>
      </p:sp>
      <p:sp>
        <p:nvSpPr>
          <p:cNvPr id="57" name="Text Placeholder 2"/>
          <p:cNvSpPr>
            <a:spLocks noGrp="1"/>
          </p:cNvSpPr>
          <p:nvPr>
            <p:ph type="body" sz="quarter" idx="22" hasCustomPrompt="1"/>
          </p:nvPr>
        </p:nvSpPr>
        <p:spPr>
          <a:xfrm>
            <a:off x="3207573" y="1109506"/>
            <a:ext cx="1654309"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8" name="Text Placeholder 2"/>
          <p:cNvSpPr>
            <a:spLocks noGrp="1"/>
          </p:cNvSpPr>
          <p:nvPr>
            <p:ph type="body" sz="quarter" idx="23" hasCustomPrompt="1"/>
          </p:nvPr>
        </p:nvSpPr>
        <p:spPr>
          <a:xfrm>
            <a:off x="5851173" y="1109506"/>
            <a:ext cx="1387124"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9" name="Text Placeholder 39"/>
          <p:cNvSpPr>
            <a:spLocks noGrp="1"/>
          </p:cNvSpPr>
          <p:nvPr>
            <p:ph type="body" sz="quarter" idx="15" hasCustomPrompt="1"/>
          </p:nvPr>
        </p:nvSpPr>
        <p:spPr>
          <a:xfrm>
            <a:off x="9130605"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0" name="Text Placeholder 39"/>
          <p:cNvSpPr>
            <a:spLocks noGrp="1"/>
          </p:cNvSpPr>
          <p:nvPr>
            <p:ph type="body" sz="quarter" idx="29" hasCustomPrompt="1"/>
          </p:nvPr>
        </p:nvSpPr>
        <p:spPr>
          <a:xfrm>
            <a:off x="10106128"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1" name="Text Placeholder 39"/>
          <p:cNvSpPr>
            <a:spLocks noGrp="1"/>
          </p:cNvSpPr>
          <p:nvPr>
            <p:ph type="body" sz="quarter" idx="30" hasCustomPrompt="1"/>
          </p:nvPr>
        </p:nvSpPr>
        <p:spPr>
          <a:xfrm>
            <a:off x="11085197"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2" name="Text Placeholder 39"/>
          <p:cNvSpPr>
            <a:spLocks noGrp="1"/>
          </p:cNvSpPr>
          <p:nvPr>
            <p:ph type="body" sz="quarter" idx="31" hasCustomPrompt="1"/>
          </p:nvPr>
        </p:nvSpPr>
        <p:spPr>
          <a:xfrm>
            <a:off x="9130605"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3" name="Text Placeholder 39"/>
          <p:cNvSpPr>
            <a:spLocks noGrp="1"/>
          </p:cNvSpPr>
          <p:nvPr>
            <p:ph type="body" sz="quarter" idx="35" hasCustomPrompt="1"/>
          </p:nvPr>
        </p:nvSpPr>
        <p:spPr>
          <a:xfrm>
            <a:off x="10106128"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4" name="Text Placeholder 39"/>
          <p:cNvSpPr>
            <a:spLocks noGrp="1"/>
          </p:cNvSpPr>
          <p:nvPr>
            <p:ph type="body" sz="quarter" idx="36" hasCustomPrompt="1"/>
          </p:nvPr>
        </p:nvSpPr>
        <p:spPr>
          <a:xfrm>
            <a:off x="11085197"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5" name="TextBox 64"/>
          <p:cNvSpPr txBox="1"/>
          <p:nvPr userDrawn="1"/>
        </p:nvSpPr>
        <p:spPr>
          <a:xfrm>
            <a:off x="11085197"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FY13</a:t>
            </a:r>
          </a:p>
        </p:txBody>
      </p:sp>
      <p:sp>
        <p:nvSpPr>
          <p:cNvPr id="66" name="TextBox 65"/>
          <p:cNvSpPr txBox="1"/>
          <p:nvPr userDrawn="1"/>
        </p:nvSpPr>
        <p:spPr>
          <a:xfrm>
            <a:off x="10106128"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FY12</a:t>
            </a:r>
          </a:p>
        </p:txBody>
      </p:sp>
      <p:sp>
        <p:nvSpPr>
          <p:cNvPr id="67" name="TextBox 66"/>
          <p:cNvSpPr txBox="1"/>
          <p:nvPr userDrawn="1"/>
        </p:nvSpPr>
        <p:spPr>
          <a:xfrm>
            <a:off x="9130605"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FY11</a:t>
            </a:r>
          </a:p>
        </p:txBody>
      </p:sp>
      <p:sp>
        <p:nvSpPr>
          <p:cNvPr id="68" name="TextBox 67"/>
          <p:cNvSpPr txBox="1"/>
          <p:nvPr userDrawn="1"/>
        </p:nvSpPr>
        <p:spPr>
          <a:xfrm>
            <a:off x="8155245"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PROJECT</a:t>
            </a:r>
          </a:p>
        </p:txBody>
      </p:sp>
      <p:sp>
        <p:nvSpPr>
          <p:cNvPr id="69" name="Text Placeholder 39"/>
          <p:cNvSpPr>
            <a:spLocks noGrp="1"/>
          </p:cNvSpPr>
          <p:nvPr>
            <p:ph type="body" sz="quarter" idx="37" hasCustomPrompt="1"/>
          </p:nvPr>
        </p:nvSpPr>
        <p:spPr>
          <a:xfrm>
            <a:off x="8155245"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70" name="Text Placeholder 39"/>
          <p:cNvSpPr>
            <a:spLocks noGrp="1"/>
          </p:cNvSpPr>
          <p:nvPr>
            <p:ph type="body" sz="quarter" idx="38" hasCustomPrompt="1"/>
          </p:nvPr>
        </p:nvSpPr>
        <p:spPr>
          <a:xfrm>
            <a:off x="8155245"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cxnSp>
        <p:nvCxnSpPr>
          <p:cNvPr id="71" name="Straight Connector 70"/>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2"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73"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39135816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IRO_Update_Field Demonstration_2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36" name="Rectangle 35"/>
          <p:cNvSpPr/>
          <p:nvPr userDrawn="1"/>
        </p:nvSpPr>
        <p:spPr>
          <a:xfrm>
            <a:off x="10722429" y="76202"/>
            <a:ext cx="1266372" cy="51979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7" name="TextBox 36"/>
          <p:cNvSpPr txBox="1"/>
          <p:nvPr userDrawn="1"/>
        </p:nvSpPr>
        <p:spPr>
          <a:xfrm>
            <a:off x="10624462" y="123651"/>
            <a:ext cx="1469573" cy="415498"/>
          </a:xfrm>
          <a:prstGeom prst="rect">
            <a:avLst/>
          </a:prstGeom>
          <a:noFill/>
        </p:spPr>
        <p:txBody>
          <a:bodyPr wrap="square" rtlCol="0">
            <a:spAutoFit/>
          </a:bodyPr>
          <a:lstStyle/>
          <a:p>
            <a:pPr algn="ctr"/>
            <a:r>
              <a:rPr lang="en-US" sz="1050" b="0" dirty="0">
                <a:latin typeface="Tahoma" pitchFamily="34" charset="0"/>
                <a:ea typeface="Tahoma" pitchFamily="34" charset="0"/>
                <a:cs typeface="Tahoma" pitchFamily="34" charset="0"/>
              </a:rPr>
              <a:t>Field</a:t>
            </a:r>
          </a:p>
          <a:p>
            <a:pPr algn="ctr"/>
            <a:r>
              <a:rPr lang="en-US" sz="1050" b="0" dirty="0">
                <a:latin typeface="Tahoma" pitchFamily="34" charset="0"/>
                <a:ea typeface="Tahoma" pitchFamily="34" charset="0"/>
                <a:cs typeface="Tahoma" pitchFamily="34" charset="0"/>
              </a:rPr>
              <a:t>Demonstration</a:t>
            </a:r>
          </a:p>
        </p:txBody>
      </p:sp>
      <p:pic>
        <p:nvPicPr>
          <p:cNvPr id="39" name="Picture 3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41" name="TextBox 40"/>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43" name="TextBox 42"/>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44" name="TextBox 43"/>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45" name="TextBox 44"/>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47" name="Straight Connector 46"/>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48" name="Straight Connector 47"/>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49" name="Content Placeholder 6"/>
          <p:cNvSpPr>
            <a:spLocks noGrp="1"/>
          </p:cNvSpPr>
          <p:nvPr>
            <p:ph sz="quarter" idx="32"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0"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1" name="Content Placeholder 6"/>
          <p:cNvSpPr>
            <a:spLocks noGrp="1"/>
          </p:cNvSpPr>
          <p:nvPr>
            <p:ph sz="quarter" idx="33"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2" name="Content Placeholder 6"/>
          <p:cNvSpPr>
            <a:spLocks noGrp="1"/>
          </p:cNvSpPr>
          <p:nvPr>
            <p:ph sz="quarter" idx="34"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3" name="TextBox 52"/>
          <p:cNvSpPr txBox="1"/>
          <p:nvPr userDrawn="1"/>
        </p:nvSpPr>
        <p:spPr>
          <a:xfrm>
            <a:off x="38105" y="1109506"/>
            <a:ext cx="831849" cy="246221"/>
          </a:xfrm>
          <a:prstGeom prst="rect">
            <a:avLst/>
          </a:prstGeom>
          <a:noFill/>
        </p:spPr>
        <p:txBody>
          <a:bodyPr wrap="square" rtlCol="0">
            <a:spAutoFit/>
          </a:bodyPr>
          <a:lstStyle/>
          <a:p>
            <a:r>
              <a:rPr lang="en-US" sz="1000" dirty="0">
                <a:latin typeface="+mn-lt"/>
              </a:rPr>
              <a:t>PE:</a:t>
            </a:r>
          </a:p>
        </p:txBody>
      </p:sp>
      <p:sp>
        <p:nvSpPr>
          <p:cNvPr id="54" name="TextBox 53"/>
          <p:cNvSpPr txBox="1"/>
          <p:nvPr userDrawn="1"/>
        </p:nvSpPr>
        <p:spPr>
          <a:xfrm>
            <a:off x="2376359" y="1109506"/>
            <a:ext cx="1056740" cy="246221"/>
          </a:xfrm>
          <a:prstGeom prst="rect">
            <a:avLst/>
          </a:prstGeom>
          <a:noFill/>
        </p:spPr>
        <p:txBody>
          <a:bodyPr wrap="square" rtlCol="0">
            <a:spAutoFit/>
          </a:bodyPr>
          <a:lstStyle/>
          <a:p>
            <a:r>
              <a:rPr lang="en-US" sz="1000" dirty="0">
                <a:latin typeface="+mn-lt"/>
              </a:rPr>
              <a:t>PROJECT:</a:t>
            </a:r>
          </a:p>
        </p:txBody>
      </p:sp>
      <p:sp>
        <p:nvSpPr>
          <p:cNvPr id="55" name="TextBox 54"/>
          <p:cNvSpPr txBox="1"/>
          <p:nvPr userDrawn="1"/>
        </p:nvSpPr>
        <p:spPr>
          <a:xfrm>
            <a:off x="4819654" y="1109506"/>
            <a:ext cx="1606551" cy="246221"/>
          </a:xfrm>
          <a:prstGeom prst="rect">
            <a:avLst/>
          </a:prstGeom>
          <a:noFill/>
        </p:spPr>
        <p:txBody>
          <a:bodyPr wrap="square" rtlCol="0">
            <a:spAutoFit/>
          </a:bodyPr>
          <a:lstStyle/>
          <a:p>
            <a:r>
              <a:rPr lang="en-US" sz="1000" dirty="0">
                <a:latin typeface="+mn-lt"/>
              </a:rPr>
              <a:t>RDDS</a:t>
            </a:r>
            <a:r>
              <a:rPr lang="en-US" sz="1000" baseline="0" dirty="0">
                <a:latin typeface="+mn-lt"/>
              </a:rPr>
              <a:t> PG #</a:t>
            </a:r>
            <a:r>
              <a:rPr lang="en-US" sz="1000" dirty="0">
                <a:latin typeface="+mn-lt"/>
              </a:rPr>
              <a:t>:</a:t>
            </a:r>
          </a:p>
        </p:txBody>
      </p:sp>
      <p:sp>
        <p:nvSpPr>
          <p:cNvPr id="56" name="Text Placeholder 2"/>
          <p:cNvSpPr>
            <a:spLocks noGrp="1"/>
          </p:cNvSpPr>
          <p:nvPr>
            <p:ph type="body" sz="quarter" idx="21" hasCustomPrompt="1"/>
          </p:nvPr>
        </p:nvSpPr>
        <p:spPr>
          <a:xfrm>
            <a:off x="373943" y="1109506"/>
            <a:ext cx="1985432" cy="246221"/>
          </a:xfrm>
          <a:noFill/>
        </p:spPr>
        <p:txBody>
          <a:bodyPr wrap="square" lIns="45720" rtlCol="0">
            <a:spAutoFit/>
          </a:bodyPr>
          <a:lstStyle>
            <a:lvl1pPr>
              <a:defRPr lang="en-US" sz="1000" baseline="0" dirty="0">
                <a:latin typeface="+mn-lt"/>
                <a:cs typeface="+mn-cs"/>
              </a:defRPr>
            </a:lvl1pPr>
          </a:lstStyle>
          <a:p>
            <a:pPr marL="0" lvl="0"/>
            <a:r>
              <a:rPr lang="en-US" dirty="0"/>
              <a:t>-</a:t>
            </a:r>
          </a:p>
        </p:txBody>
      </p:sp>
      <p:sp>
        <p:nvSpPr>
          <p:cNvPr id="57" name="Text Placeholder 2"/>
          <p:cNvSpPr>
            <a:spLocks noGrp="1"/>
          </p:cNvSpPr>
          <p:nvPr>
            <p:ph type="body" sz="quarter" idx="22" hasCustomPrompt="1"/>
          </p:nvPr>
        </p:nvSpPr>
        <p:spPr>
          <a:xfrm>
            <a:off x="3207573" y="1109506"/>
            <a:ext cx="1654309"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8" name="Text Placeholder 2"/>
          <p:cNvSpPr>
            <a:spLocks noGrp="1"/>
          </p:cNvSpPr>
          <p:nvPr>
            <p:ph type="body" sz="quarter" idx="23" hasCustomPrompt="1"/>
          </p:nvPr>
        </p:nvSpPr>
        <p:spPr>
          <a:xfrm>
            <a:off x="5851173" y="1109506"/>
            <a:ext cx="1387124" cy="246221"/>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1000" dirty="0">
                <a:latin typeface="+mn-lt"/>
                <a:cs typeface="+mn-cs"/>
              </a:defRPr>
            </a:lvl1pPr>
          </a:lstStyle>
          <a:p>
            <a:pPr marL="0" lvl="0"/>
            <a:r>
              <a:rPr lang="en-US" dirty="0"/>
              <a:t>-</a:t>
            </a:r>
          </a:p>
        </p:txBody>
      </p:sp>
      <p:sp>
        <p:nvSpPr>
          <p:cNvPr id="59" name="Text Placeholder 39"/>
          <p:cNvSpPr>
            <a:spLocks noGrp="1"/>
          </p:cNvSpPr>
          <p:nvPr>
            <p:ph type="body" sz="quarter" idx="15" hasCustomPrompt="1"/>
          </p:nvPr>
        </p:nvSpPr>
        <p:spPr>
          <a:xfrm>
            <a:off x="9130605"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0" name="Text Placeholder 39"/>
          <p:cNvSpPr>
            <a:spLocks noGrp="1"/>
          </p:cNvSpPr>
          <p:nvPr>
            <p:ph type="body" sz="quarter" idx="29" hasCustomPrompt="1"/>
          </p:nvPr>
        </p:nvSpPr>
        <p:spPr>
          <a:xfrm>
            <a:off x="10106128"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1" name="Text Placeholder 39"/>
          <p:cNvSpPr>
            <a:spLocks noGrp="1"/>
          </p:cNvSpPr>
          <p:nvPr>
            <p:ph type="body" sz="quarter" idx="30" hasCustomPrompt="1"/>
          </p:nvPr>
        </p:nvSpPr>
        <p:spPr>
          <a:xfrm>
            <a:off x="11085197"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2" name="Text Placeholder 39"/>
          <p:cNvSpPr>
            <a:spLocks noGrp="1"/>
          </p:cNvSpPr>
          <p:nvPr>
            <p:ph type="body" sz="quarter" idx="31" hasCustomPrompt="1"/>
          </p:nvPr>
        </p:nvSpPr>
        <p:spPr>
          <a:xfrm>
            <a:off x="9130605"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3" name="Text Placeholder 39"/>
          <p:cNvSpPr>
            <a:spLocks noGrp="1"/>
          </p:cNvSpPr>
          <p:nvPr>
            <p:ph type="body" sz="quarter" idx="35" hasCustomPrompt="1"/>
          </p:nvPr>
        </p:nvSpPr>
        <p:spPr>
          <a:xfrm>
            <a:off x="10106128"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4" name="Text Placeholder 39"/>
          <p:cNvSpPr>
            <a:spLocks noGrp="1"/>
          </p:cNvSpPr>
          <p:nvPr>
            <p:ph type="body" sz="quarter" idx="36" hasCustomPrompt="1"/>
          </p:nvPr>
        </p:nvSpPr>
        <p:spPr>
          <a:xfrm>
            <a:off x="11085197"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0.000</a:t>
            </a:r>
          </a:p>
        </p:txBody>
      </p:sp>
      <p:sp>
        <p:nvSpPr>
          <p:cNvPr id="65" name="TextBox 64"/>
          <p:cNvSpPr txBox="1"/>
          <p:nvPr userDrawn="1"/>
        </p:nvSpPr>
        <p:spPr>
          <a:xfrm>
            <a:off x="11085197"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FY13</a:t>
            </a:r>
          </a:p>
        </p:txBody>
      </p:sp>
      <p:sp>
        <p:nvSpPr>
          <p:cNvPr id="66" name="TextBox 65"/>
          <p:cNvSpPr txBox="1"/>
          <p:nvPr userDrawn="1"/>
        </p:nvSpPr>
        <p:spPr>
          <a:xfrm>
            <a:off x="10106128"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FY12</a:t>
            </a:r>
          </a:p>
        </p:txBody>
      </p:sp>
      <p:sp>
        <p:nvSpPr>
          <p:cNvPr id="67" name="TextBox 66"/>
          <p:cNvSpPr txBox="1"/>
          <p:nvPr userDrawn="1"/>
        </p:nvSpPr>
        <p:spPr>
          <a:xfrm>
            <a:off x="9130605"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FY11</a:t>
            </a:r>
          </a:p>
        </p:txBody>
      </p:sp>
      <p:sp>
        <p:nvSpPr>
          <p:cNvPr id="68" name="TextBox 67"/>
          <p:cNvSpPr txBox="1"/>
          <p:nvPr userDrawn="1"/>
        </p:nvSpPr>
        <p:spPr>
          <a:xfrm>
            <a:off x="8155245" y="663878"/>
            <a:ext cx="975360" cy="230832"/>
          </a:xfrm>
          <a:prstGeom prst="rect">
            <a:avLst/>
          </a:prstGeom>
          <a:noFill/>
        </p:spPr>
        <p:txBody>
          <a:bodyPr wrap="square" lIns="91440" tIns="45720" rIns="91440" bIns="45720" rtlCol="0">
            <a:spAutoFit/>
          </a:bodyPr>
          <a:lstStyle>
            <a:defPPr>
              <a:defRPr lang="en-US"/>
            </a:defPPr>
            <a:lvl1pPr>
              <a:defRPr sz="1000"/>
            </a:lvl1pPr>
          </a:lstStyle>
          <a:p>
            <a:pPr lvl="0" algn="ctr"/>
            <a:r>
              <a:rPr lang="en-US" sz="900" dirty="0"/>
              <a:t>PROJECT</a:t>
            </a:r>
          </a:p>
        </p:txBody>
      </p:sp>
      <p:sp>
        <p:nvSpPr>
          <p:cNvPr id="69" name="Text Placeholder 39"/>
          <p:cNvSpPr>
            <a:spLocks noGrp="1"/>
          </p:cNvSpPr>
          <p:nvPr>
            <p:ph type="body" sz="quarter" idx="37" hasCustomPrompt="1"/>
          </p:nvPr>
        </p:nvSpPr>
        <p:spPr>
          <a:xfrm>
            <a:off x="8155245" y="1124894"/>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sp>
        <p:nvSpPr>
          <p:cNvPr id="70" name="Text Placeholder 39"/>
          <p:cNvSpPr>
            <a:spLocks noGrp="1"/>
          </p:cNvSpPr>
          <p:nvPr>
            <p:ph type="body" sz="quarter" idx="38" hasCustomPrompt="1"/>
          </p:nvPr>
        </p:nvSpPr>
        <p:spPr>
          <a:xfrm>
            <a:off x="8155245" y="893966"/>
            <a:ext cx="975360" cy="230832"/>
          </a:xfrm>
          <a:noFill/>
        </p:spPr>
        <p:txBody>
          <a:bodyPr wrap="square" lIns="91440" tIns="45720" rIns="91440" bIns="45720" rtlCol="0">
            <a:spAutoFit/>
          </a:bodyPr>
          <a:lstStyle>
            <a:lvl1pPr algn="ctr">
              <a:defRPr lang="en-US" sz="900" dirty="0">
                <a:latin typeface="+mn-lt"/>
                <a:cs typeface="+mn-cs"/>
              </a:defRPr>
            </a:lvl1pPr>
          </a:lstStyle>
          <a:p>
            <a:pPr marL="0" lvl="0"/>
            <a:r>
              <a:rPr lang="en-US" dirty="0"/>
              <a:t>-</a:t>
            </a:r>
          </a:p>
        </p:txBody>
      </p:sp>
      <p:cxnSp>
        <p:nvCxnSpPr>
          <p:cNvPr id="71" name="Straight Connector 70"/>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72"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73"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29447159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RO_Update_Concept_3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40" name="Rectangle 39"/>
          <p:cNvSpPr/>
          <p:nvPr userDrawn="1"/>
        </p:nvSpPr>
        <p:spPr>
          <a:xfrm>
            <a:off x="10722429" y="76202"/>
            <a:ext cx="1266372" cy="51979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1" name="TextBox 40"/>
          <p:cNvSpPr txBox="1"/>
          <p:nvPr userDrawn="1"/>
        </p:nvSpPr>
        <p:spPr>
          <a:xfrm>
            <a:off x="10722430" y="197126"/>
            <a:ext cx="1266373" cy="261610"/>
          </a:xfrm>
          <a:prstGeom prst="rect">
            <a:avLst/>
          </a:prstGeom>
          <a:noFill/>
        </p:spPr>
        <p:txBody>
          <a:bodyPr wrap="square" rtlCol="0">
            <a:spAutoFit/>
          </a:bodyPr>
          <a:lstStyle/>
          <a:p>
            <a:pPr algn="ctr"/>
            <a:r>
              <a:rPr lang="en-US" sz="1100" b="0" dirty="0">
                <a:latin typeface="Tahoma" pitchFamily="34" charset="0"/>
                <a:ea typeface="Tahoma" pitchFamily="34" charset="0"/>
                <a:cs typeface="Tahoma" pitchFamily="34" charset="0"/>
              </a:rPr>
              <a:t>Concept</a:t>
            </a:r>
          </a:p>
        </p:txBody>
      </p:sp>
      <p:pic>
        <p:nvPicPr>
          <p:cNvPr id="43" name="Picture 4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45" name="TextBox 44"/>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47" name="TextBox 46"/>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48" name="TextBox 47"/>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49" name="TextBox 48"/>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51" name="Straight Connector 50"/>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52" name="Straight Connector 51"/>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53" name="Content Placeholder 6"/>
          <p:cNvSpPr>
            <a:spLocks noGrp="1"/>
          </p:cNvSpPr>
          <p:nvPr>
            <p:ph sz="quarter" idx="36"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4"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6"/>
          <p:cNvSpPr>
            <a:spLocks noGrp="1"/>
          </p:cNvSpPr>
          <p:nvPr>
            <p:ph sz="quarter" idx="37"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6" name="Content Placeholder 6"/>
          <p:cNvSpPr>
            <a:spLocks noGrp="1"/>
          </p:cNvSpPr>
          <p:nvPr>
            <p:ph sz="quarter" idx="38"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7" name="TextBox 56"/>
          <p:cNvSpPr txBox="1"/>
          <p:nvPr userDrawn="1"/>
        </p:nvSpPr>
        <p:spPr>
          <a:xfrm>
            <a:off x="1" y="1124894"/>
            <a:ext cx="831849" cy="230832"/>
          </a:xfrm>
          <a:prstGeom prst="rect">
            <a:avLst/>
          </a:prstGeom>
          <a:noFill/>
        </p:spPr>
        <p:txBody>
          <a:bodyPr wrap="square" rtlCol="0">
            <a:spAutoFit/>
          </a:bodyPr>
          <a:lstStyle/>
          <a:p>
            <a:r>
              <a:rPr lang="en-US" sz="900" dirty="0">
                <a:latin typeface="+mn-lt"/>
              </a:rPr>
              <a:t>PE:</a:t>
            </a:r>
          </a:p>
        </p:txBody>
      </p:sp>
      <p:sp>
        <p:nvSpPr>
          <p:cNvPr id="58" name="TextBox 57"/>
          <p:cNvSpPr txBox="1"/>
          <p:nvPr userDrawn="1"/>
        </p:nvSpPr>
        <p:spPr>
          <a:xfrm>
            <a:off x="2953687" y="1124894"/>
            <a:ext cx="1056740" cy="230832"/>
          </a:xfrm>
          <a:prstGeom prst="rect">
            <a:avLst/>
          </a:prstGeom>
          <a:noFill/>
        </p:spPr>
        <p:txBody>
          <a:bodyPr wrap="square" rtlCol="0">
            <a:spAutoFit/>
          </a:bodyPr>
          <a:lstStyle/>
          <a:p>
            <a:r>
              <a:rPr lang="en-US" sz="900" dirty="0">
                <a:latin typeface="+mn-lt"/>
              </a:rPr>
              <a:t>PROJECT:</a:t>
            </a:r>
          </a:p>
        </p:txBody>
      </p:sp>
      <p:sp>
        <p:nvSpPr>
          <p:cNvPr id="59" name="TextBox 58"/>
          <p:cNvSpPr txBox="1"/>
          <p:nvPr userDrawn="1"/>
        </p:nvSpPr>
        <p:spPr>
          <a:xfrm>
            <a:off x="5901886" y="1124894"/>
            <a:ext cx="1606551" cy="230832"/>
          </a:xfrm>
          <a:prstGeom prst="rect">
            <a:avLst/>
          </a:prstGeom>
          <a:noFill/>
        </p:spPr>
        <p:txBody>
          <a:bodyPr wrap="square" rtlCol="0">
            <a:spAutoFit/>
          </a:bodyPr>
          <a:lstStyle/>
          <a:p>
            <a:r>
              <a:rPr lang="en-US" sz="900" dirty="0">
                <a:latin typeface="+mn-lt"/>
              </a:rPr>
              <a:t>RDDS</a:t>
            </a:r>
            <a:r>
              <a:rPr lang="en-US" sz="900" baseline="0" dirty="0">
                <a:latin typeface="+mn-lt"/>
              </a:rPr>
              <a:t> PG #</a:t>
            </a:r>
            <a:r>
              <a:rPr lang="en-US" sz="900" dirty="0">
                <a:latin typeface="+mn-lt"/>
              </a:rPr>
              <a:t>:</a:t>
            </a:r>
          </a:p>
        </p:txBody>
      </p:sp>
      <p:sp>
        <p:nvSpPr>
          <p:cNvPr id="60" name="Text Placeholder 2"/>
          <p:cNvSpPr>
            <a:spLocks noGrp="1"/>
          </p:cNvSpPr>
          <p:nvPr>
            <p:ph type="body" sz="quarter" idx="21" hasCustomPrompt="1"/>
          </p:nvPr>
        </p:nvSpPr>
        <p:spPr>
          <a:xfrm>
            <a:off x="351363" y="1124894"/>
            <a:ext cx="2764371" cy="230832"/>
          </a:xfrm>
          <a:noFill/>
        </p:spPr>
        <p:txBody>
          <a:bodyPr wrap="square" lIns="45720" rtlCol="0">
            <a:spAutoFit/>
          </a:bodyPr>
          <a:lstStyle>
            <a:lvl1pPr>
              <a:defRPr lang="en-US" sz="900" baseline="0" dirty="0">
                <a:latin typeface="+mn-lt"/>
                <a:cs typeface="+mn-cs"/>
              </a:defRPr>
            </a:lvl1pPr>
          </a:lstStyle>
          <a:p>
            <a:pPr marL="0" lvl="0"/>
            <a:r>
              <a:rPr lang="en-US" dirty="0"/>
              <a:t>-</a:t>
            </a:r>
          </a:p>
        </p:txBody>
      </p:sp>
      <p:sp>
        <p:nvSpPr>
          <p:cNvPr id="61" name="Text Placeholder 2"/>
          <p:cNvSpPr>
            <a:spLocks noGrp="1"/>
          </p:cNvSpPr>
          <p:nvPr>
            <p:ph type="body" sz="quarter" idx="22" hasCustomPrompt="1"/>
          </p:nvPr>
        </p:nvSpPr>
        <p:spPr>
          <a:xfrm>
            <a:off x="3755234" y="1124894"/>
            <a:ext cx="2510084"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900" dirty="0">
                <a:latin typeface="+mn-lt"/>
                <a:cs typeface="+mn-cs"/>
              </a:defRPr>
            </a:lvl1pPr>
          </a:lstStyle>
          <a:p>
            <a:pPr marL="0" lvl="0"/>
            <a:r>
              <a:rPr lang="en-US" dirty="0"/>
              <a:t>-</a:t>
            </a:r>
          </a:p>
        </p:txBody>
      </p:sp>
      <p:sp>
        <p:nvSpPr>
          <p:cNvPr id="62" name="Text Placeholder 2"/>
          <p:cNvSpPr>
            <a:spLocks noGrp="1"/>
          </p:cNvSpPr>
          <p:nvPr>
            <p:ph type="body" sz="quarter" idx="23" hasCustomPrompt="1"/>
          </p:nvPr>
        </p:nvSpPr>
        <p:spPr>
          <a:xfrm>
            <a:off x="6843090" y="1124894"/>
            <a:ext cx="1387124"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900" dirty="0">
                <a:latin typeface="+mn-lt"/>
                <a:cs typeface="+mn-cs"/>
              </a:defRPr>
            </a:lvl1pPr>
          </a:lstStyle>
          <a:p>
            <a:pPr marL="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a:t>
            </a:r>
          </a:p>
        </p:txBody>
      </p:sp>
      <p:sp>
        <p:nvSpPr>
          <p:cNvPr id="63" name="Text Placeholder 39"/>
          <p:cNvSpPr>
            <a:spLocks noGrp="1"/>
          </p:cNvSpPr>
          <p:nvPr>
            <p:ph type="body" sz="quarter" idx="15" hasCustomPrompt="1"/>
          </p:nvPr>
        </p:nvSpPr>
        <p:spPr>
          <a:xfrm>
            <a:off x="9131097"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4" name="Text Placeholder 39"/>
          <p:cNvSpPr>
            <a:spLocks noGrp="1"/>
          </p:cNvSpPr>
          <p:nvPr>
            <p:ph type="body" sz="quarter" idx="29" hasCustomPrompt="1"/>
          </p:nvPr>
        </p:nvSpPr>
        <p:spPr>
          <a:xfrm>
            <a:off x="10106128"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5" name="Text Placeholder 39"/>
          <p:cNvSpPr>
            <a:spLocks noGrp="1"/>
          </p:cNvSpPr>
          <p:nvPr>
            <p:ph type="body" sz="quarter" idx="30" hasCustomPrompt="1"/>
          </p:nvPr>
        </p:nvSpPr>
        <p:spPr>
          <a:xfrm>
            <a:off x="11085197"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6" name="Text Placeholder 39"/>
          <p:cNvSpPr>
            <a:spLocks noGrp="1"/>
          </p:cNvSpPr>
          <p:nvPr>
            <p:ph type="body" sz="quarter" idx="31" hasCustomPrompt="1"/>
          </p:nvPr>
        </p:nvSpPr>
        <p:spPr>
          <a:xfrm>
            <a:off x="9131097"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7" name="Text Placeholder 39"/>
          <p:cNvSpPr>
            <a:spLocks noGrp="1"/>
          </p:cNvSpPr>
          <p:nvPr>
            <p:ph type="body" sz="quarter" idx="32" hasCustomPrompt="1"/>
          </p:nvPr>
        </p:nvSpPr>
        <p:spPr>
          <a:xfrm>
            <a:off x="10106128"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8" name="Text Placeholder 39"/>
          <p:cNvSpPr>
            <a:spLocks noGrp="1"/>
          </p:cNvSpPr>
          <p:nvPr>
            <p:ph type="body" sz="quarter" idx="33" hasCustomPrompt="1"/>
          </p:nvPr>
        </p:nvSpPr>
        <p:spPr>
          <a:xfrm>
            <a:off x="11085197"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9" name="TextBox 68"/>
          <p:cNvSpPr txBox="1"/>
          <p:nvPr userDrawn="1"/>
        </p:nvSpPr>
        <p:spPr>
          <a:xfrm>
            <a:off x="11085197"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FY13</a:t>
            </a:r>
          </a:p>
        </p:txBody>
      </p:sp>
      <p:sp>
        <p:nvSpPr>
          <p:cNvPr id="70" name="TextBox 69"/>
          <p:cNvSpPr txBox="1"/>
          <p:nvPr userDrawn="1"/>
        </p:nvSpPr>
        <p:spPr>
          <a:xfrm>
            <a:off x="10106128"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FY12</a:t>
            </a:r>
          </a:p>
        </p:txBody>
      </p:sp>
      <p:sp>
        <p:nvSpPr>
          <p:cNvPr id="71" name="TextBox 70"/>
          <p:cNvSpPr txBox="1"/>
          <p:nvPr userDrawn="1"/>
        </p:nvSpPr>
        <p:spPr>
          <a:xfrm>
            <a:off x="9131097"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FY11</a:t>
            </a:r>
          </a:p>
        </p:txBody>
      </p:sp>
      <p:sp>
        <p:nvSpPr>
          <p:cNvPr id="72" name="TextBox 71"/>
          <p:cNvSpPr txBox="1"/>
          <p:nvPr userDrawn="1"/>
        </p:nvSpPr>
        <p:spPr>
          <a:xfrm>
            <a:off x="8152193"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PROJECT</a:t>
            </a:r>
          </a:p>
        </p:txBody>
      </p:sp>
      <p:sp>
        <p:nvSpPr>
          <p:cNvPr id="73" name="Text Placeholder 39"/>
          <p:cNvSpPr>
            <a:spLocks noGrp="1"/>
          </p:cNvSpPr>
          <p:nvPr>
            <p:ph type="body" sz="quarter" idx="34" hasCustomPrompt="1"/>
          </p:nvPr>
        </p:nvSpPr>
        <p:spPr>
          <a:xfrm>
            <a:off x="8152193"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4" name="Text Placeholder 39"/>
          <p:cNvSpPr>
            <a:spLocks noGrp="1"/>
          </p:cNvSpPr>
          <p:nvPr>
            <p:ph type="body" sz="quarter" idx="35" hasCustomPrompt="1"/>
          </p:nvPr>
        </p:nvSpPr>
        <p:spPr>
          <a:xfrm>
            <a:off x="8152193"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6" name="Text Placeholder 39"/>
          <p:cNvSpPr>
            <a:spLocks noGrp="1"/>
          </p:cNvSpPr>
          <p:nvPr>
            <p:ph type="body" sz="quarter" idx="39" hasCustomPrompt="1"/>
          </p:nvPr>
        </p:nvSpPr>
        <p:spPr>
          <a:xfrm>
            <a:off x="9131097"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7" name="Text Placeholder 39"/>
          <p:cNvSpPr>
            <a:spLocks noGrp="1"/>
          </p:cNvSpPr>
          <p:nvPr>
            <p:ph type="body" sz="quarter" idx="40" hasCustomPrompt="1"/>
          </p:nvPr>
        </p:nvSpPr>
        <p:spPr>
          <a:xfrm>
            <a:off x="10106620"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8" name="Text Placeholder 39"/>
          <p:cNvSpPr>
            <a:spLocks noGrp="1"/>
          </p:cNvSpPr>
          <p:nvPr>
            <p:ph type="body" sz="quarter" idx="41" hasCustomPrompt="1"/>
          </p:nvPr>
        </p:nvSpPr>
        <p:spPr>
          <a:xfrm>
            <a:off x="11085689"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9" name="Text Placeholder 39"/>
          <p:cNvSpPr>
            <a:spLocks noGrp="1"/>
          </p:cNvSpPr>
          <p:nvPr>
            <p:ph type="body" sz="quarter" idx="42" hasCustomPrompt="1"/>
          </p:nvPr>
        </p:nvSpPr>
        <p:spPr>
          <a:xfrm>
            <a:off x="8152193"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cxnSp>
        <p:nvCxnSpPr>
          <p:cNvPr id="75" name="Straight Connector 74"/>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80"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81"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938784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DIRO_Update_Prototype_3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40" name="Rectangle 39"/>
          <p:cNvSpPr/>
          <p:nvPr userDrawn="1"/>
        </p:nvSpPr>
        <p:spPr>
          <a:xfrm>
            <a:off x="10722429" y="76202"/>
            <a:ext cx="1266372" cy="519793"/>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1" name="TextBox 40"/>
          <p:cNvSpPr txBox="1"/>
          <p:nvPr userDrawn="1"/>
        </p:nvSpPr>
        <p:spPr>
          <a:xfrm>
            <a:off x="10722430" y="197128"/>
            <a:ext cx="1266373" cy="261610"/>
          </a:xfrm>
          <a:prstGeom prst="rect">
            <a:avLst/>
          </a:prstGeom>
          <a:noFill/>
        </p:spPr>
        <p:txBody>
          <a:bodyPr wrap="square" rtlCol="0">
            <a:spAutoFit/>
          </a:bodyPr>
          <a:lstStyle/>
          <a:p>
            <a:pPr algn="ctr"/>
            <a:r>
              <a:rPr lang="en-US" sz="1100" b="0" dirty="0">
                <a:latin typeface="Tahoma" pitchFamily="34" charset="0"/>
                <a:ea typeface="Tahoma" pitchFamily="34" charset="0"/>
                <a:cs typeface="Tahoma" pitchFamily="34" charset="0"/>
              </a:rPr>
              <a:t>Prototype</a:t>
            </a:r>
          </a:p>
        </p:txBody>
      </p:sp>
      <p:pic>
        <p:nvPicPr>
          <p:cNvPr id="43" name="Picture 4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45" name="TextBox 44"/>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47" name="TextBox 46"/>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48" name="TextBox 47"/>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49" name="TextBox 48"/>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51" name="Straight Connector 50"/>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52" name="Straight Connector 51"/>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53" name="Content Placeholder 6"/>
          <p:cNvSpPr>
            <a:spLocks noGrp="1"/>
          </p:cNvSpPr>
          <p:nvPr>
            <p:ph sz="quarter" idx="36"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4"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6"/>
          <p:cNvSpPr>
            <a:spLocks noGrp="1"/>
          </p:cNvSpPr>
          <p:nvPr>
            <p:ph sz="quarter" idx="37"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6" name="Content Placeholder 6"/>
          <p:cNvSpPr>
            <a:spLocks noGrp="1"/>
          </p:cNvSpPr>
          <p:nvPr>
            <p:ph sz="quarter" idx="38"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7" name="TextBox 56"/>
          <p:cNvSpPr txBox="1"/>
          <p:nvPr userDrawn="1"/>
        </p:nvSpPr>
        <p:spPr>
          <a:xfrm>
            <a:off x="1" y="1124894"/>
            <a:ext cx="831849" cy="230832"/>
          </a:xfrm>
          <a:prstGeom prst="rect">
            <a:avLst/>
          </a:prstGeom>
          <a:noFill/>
        </p:spPr>
        <p:txBody>
          <a:bodyPr wrap="square" rtlCol="0">
            <a:spAutoFit/>
          </a:bodyPr>
          <a:lstStyle/>
          <a:p>
            <a:r>
              <a:rPr lang="en-US" sz="900" dirty="0">
                <a:latin typeface="+mn-lt"/>
              </a:rPr>
              <a:t>PE:</a:t>
            </a:r>
          </a:p>
        </p:txBody>
      </p:sp>
      <p:sp>
        <p:nvSpPr>
          <p:cNvPr id="58" name="TextBox 57"/>
          <p:cNvSpPr txBox="1"/>
          <p:nvPr userDrawn="1"/>
        </p:nvSpPr>
        <p:spPr>
          <a:xfrm>
            <a:off x="2953687" y="1124894"/>
            <a:ext cx="1056740" cy="230832"/>
          </a:xfrm>
          <a:prstGeom prst="rect">
            <a:avLst/>
          </a:prstGeom>
          <a:noFill/>
        </p:spPr>
        <p:txBody>
          <a:bodyPr wrap="square" rtlCol="0">
            <a:spAutoFit/>
          </a:bodyPr>
          <a:lstStyle/>
          <a:p>
            <a:r>
              <a:rPr lang="en-US" sz="900" dirty="0">
                <a:latin typeface="+mn-lt"/>
              </a:rPr>
              <a:t>PROJECT:</a:t>
            </a:r>
          </a:p>
        </p:txBody>
      </p:sp>
      <p:sp>
        <p:nvSpPr>
          <p:cNvPr id="59" name="TextBox 58"/>
          <p:cNvSpPr txBox="1"/>
          <p:nvPr userDrawn="1"/>
        </p:nvSpPr>
        <p:spPr>
          <a:xfrm>
            <a:off x="5901886" y="1124894"/>
            <a:ext cx="1606551" cy="230832"/>
          </a:xfrm>
          <a:prstGeom prst="rect">
            <a:avLst/>
          </a:prstGeom>
          <a:noFill/>
        </p:spPr>
        <p:txBody>
          <a:bodyPr wrap="square" rtlCol="0">
            <a:spAutoFit/>
          </a:bodyPr>
          <a:lstStyle/>
          <a:p>
            <a:r>
              <a:rPr lang="en-US" sz="900" dirty="0">
                <a:latin typeface="+mn-lt"/>
              </a:rPr>
              <a:t>RDDS</a:t>
            </a:r>
            <a:r>
              <a:rPr lang="en-US" sz="900" baseline="0" dirty="0">
                <a:latin typeface="+mn-lt"/>
              </a:rPr>
              <a:t> PG #</a:t>
            </a:r>
            <a:r>
              <a:rPr lang="en-US" sz="900" dirty="0">
                <a:latin typeface="+mn-lt"/>
              </a:rPr>
              <a:t>:</a:t>
            </a:r>
          </a:p>
        </p:txBody>
      </p:sp>
      <p:sp>
        <p:nvSpPr>
          <p:cNvPr id="60" name="Text Placeholder 2"/>
          <p:cNvSpPr>
            <a:spLocks noGrp="1"/>
          </p:cNvSpPr>
          <p:nvPr>
            <p:ph type="body" sz="quarter" idx="21" hasCustomPrompt="1"/>
          </p:nvPr>
        </p:nvSpPr>
        <p:spPr>
          <a:xfrm>
            <a:off x="351363" y="1124894"/>
            <a:ext cx="2764371" cy="230832"/>
          </a:xfrm>
          <a:noFill/>
        </p:spPr>
        <p:txBody>
          <a:bodyPr wrap="square" lIns="45720" rtlCol="0">
            <a:spAutoFit/>
          </a:bodyPr>
          <a:lstStyle>
            <a:lvl1pPr>
              <a:defRPr lang="en-US" sz="900" baseline="0" dirty="0">
                <a:latin typeface="+mn-lt"/>
                <a:cs typeface="+mn-cs"/>
              </a:defRPr>
            </a:lvl1pPr>
          </a:lstStyle>
          <a:p>
            <a:pPr marL="0" lvl="0"/>
            <a:r>
              <a:rPr lang="en-US" dirty="0"/>
              <a:t>-</a:t>
            </a:r>
          </a:p>
        </p:txBody>
      </p:sp>
      <p:sp>
        <p:nvSpPr>
          <p:cNvPr id="61" name="Text Placeholder 2"/>
          <p:cNvSpPr>
            <a:spLocks noGrp="1"/>
          </p:cNvSpPr>
          <p:nvPr>
            <p:ph type="body" sz="quarter" idx="22" hasCustomPrompt="1"/>
          </p:nvPr>
        </p:nvSpPr>
        <p:spPr>
          <a:xfrm>
            <a:off x="3755234" y="1124894"/>
            <a:ext cx="2510084"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900" dirty="0">
                <a:latin typeface="+mn-lt"/>
                <a:cs typeface="+mn-cs"/>
              </a:defRPr>
            </a:lvl1pPr>
          </a:lstStyle>
          <a:p>
            <a:pPr marL="0" lvl="0"/>
            <a:r>
              <a:rPr lang="en-US" dirty="0"/>
              <a:t>-</a:t>
            </a:r>
          </a:p>
        </p:txBody>
      </p:sp>
      <p:sp>
        <p:nvSpPr>
          <p:cNvPr id="62" name="Text Placeholder 2"/>
          <p:cNvSpPr>
            <a:spLocks noGrp="1"/>
          </p:cNvSpPr>
          <p:nvPr>
            <p:ph type="body" sz="quarter" idx="23" hasCustomPrompt="1"/>
          </p:nvPr>
        </p:nvSpPr>
        <p:spPr>
          <a:xfrm>
            <a:off x="6843090" y="1124894"/>
            <a:ext cx="1387124"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900" dirty="0">
                <a:latin typeface="+mn-lt"/>
                <a:cs typeface="+mn-cs"/>
              </a:defRPr>
            </a:lvl1pPr>
          </a:lstStyle>
          <a:p>
            <a:pPr marL="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a:t>
            </a:r>
          </a:p>
        </p:txBody>
      </p:sp>
      <p:sp>
        <p:nvSpPr>
          <p:cNvPr id="63" name="Text Placeholder 39"/>
          <p:cNvSpPr>
            <a:spLocks noGrp="1"/>
          </p:cNvSpPr>
          <p:nvPr>
            <p:ph type="body" sz="quarter" idx="15" hasCustomPrompt="1"/>
          </p:nvPr>
        </p:nvSpPr>
        <p:spPr>
          <a:xfrm>
            <a:off x="9131097"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4" name="Text Placeholder 39"/>
          <p:cNvSpPr>
            <a:spLocks noGrp="1"/>
          </p:cNvSpPr>
          <p:nvPr>
            <p:ph type="body" sz="quarter" idx="29" hasCustomPrompt="1"/>
          </p:nvPr>
        </p:nvSpPr>
        <p:spPr>
          <a:xfrm>
            <a:off x="10106128"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5" name="Text Placeholder 39"/>
          <p:cNvSpPr>
            <a:spLocks noGrp="1"/>
          </p:cNvSpPr>
          <p:nvPr>
            <p:ph type="body" sz="quarter" idx="30" hasCustomPrompt="1"/>
          </p:nvPr>
        </p:nvSpPr>
        <p:spPr>
          <a:xfrm>
            <a:off x="11085197"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6" name="Text Placeholder 39"/>
          <p:cNvSpPr>
            <a:spLocks noGrp="1"/>
          </p:cNvSpPr>
          <p:nvPr>
            <p:ph type="body" sz="quarter" idx="31" hasCustomPrompt="1"/>
          </p:nvPr>
        </p:nvSpPr>
        <p:spPr>
          <a:xfrm>
            <a:off x="9131097"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7" name="Text Placeholder 39"/>
          <p:cNvSpPr>
            <a:spLocks noGrp="1"/>
          </p:cNvSpPr>
          <p:nvPr>
            <p:ph type="body" sz="quarter" idx="32" hasCustomPrompt="1"/>
          </p:nvPr>
        </p:nvSpPr>
        <p:spPr>
          <a:xfrm>
            <a:off x="10106128"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8" name="Text Placeholder 39"/>
          <p:cNvSpPr>
            <a:spLocks noGrp="1"/>
          </p:cNvSpPr>
          <p:nvPr>
            <p:ph type="body" sz="quarter" idx="33" hasCustomPrompt="1"/>
          </p:nvPr>
        </p:nvSpPr>
        <p:spPr>
          <a:xfrm>
            <a:off x="11085197"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9" name="TextBox 68"/>
          <p:cNvSpPr txBox="1"/>
          <p:nvPr userDrawn="1"/>
        </p:nvSpPr>
        <p:spPr>
          <a:xfrm>
            <a:off x="11085197"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FY13</a:t>
            </a:r>
          </a:p>
        </p:txBody>
      </p:sp>
      <p:sp>
        <p:nvSpPr>
          <p:cNvPr id="70" name="TextBox 69"/>
          <p:cNvSpPr txBox="1"/>
          <p:nvPr userDrawn="1"/>
        </p:nvSpPr>
        <p:spPr>
          <a:xfrm>
            <a:off x="10106128"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FY12</a:t>
            </a:r>
          </a:p>
        </p:txBody>
      </p:sp>
      <p:sp>
        <p:nvSpPr>
          <p:cNvPr id="71" name="TextBox 70"/>
          <p:cNvSpPr txBox="1"/>
          <p:nvPr userDrawn="1"/>
        </p:nvSpPr>
        <p:spPr>
          <a:xfrm>
            <a:off x="9131097"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FY11</a:t>
            </a:r>
          </a:p>
        </p:txBody>
      </p:sp>
      <p:sp>
        <p:nvSpPr>
          <p:cNvPr id="72" name="TextBox 71"/>
          <p:cNvSpPr txBox="1"/>
          <p:nvPr userDrawn="1"/>
        </p:nvSpPr>
        <p:spPr>
          <a:xfrm>
            <a:off x="8152193"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PROJECT</a:t>
            </a:r>
          </a:p>
        </p:txBody>
      </p:sp>
      <p:sp>
        <p:nvSpPr>
          <p:cNvPr id="73" name="Text Placeholder 39"/>
          <p:cNvSpPr>
            <a:spLocks noGrp="1"/>
          </p:cNvSpPr>
          <p:nvPr>
            <p:ph type="body" sz="quarter" idx="34" hasCustomPrompt="1"/>
          </p:nvPr>
        </p:nvSpPr>
        <p:spPr>
          <a:xfrm>
            <a:off x="8152193"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4" name="Text Placeholder 39"/>
          <p:cNvSpPr>
            <a:spLocks noGrp="1"/>
          </p:cNvSpPr>
          <p:nvPr>
            <p:ph type="body" sz="quarter" idx="35" hasCustomPrompt="1"/>
          </p:nvPr>
        </p:nvSpPr>
        <p:spPr>
          <a:xfrm>
            <a:off x="8152193"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6" name="Text Placeholder 39"/>
          <p:cNvSpPr>
            <a:spLocks noGrp="1"/>
          </p:cNvSpPr>
          <p:nvPr>
            <p:ph type="body" sz="quarter" idx="39" hasCustomPrompt="1"/>
          </p:nvPr>
        </p:nvSpPr>
        <p:spPr>
          <a:xfrm>
            <a:off x="9131097"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7" name="Text Placeholder 39"/>
          <p:cNvSpPr>
            <a:spLocks noGrp="1"/>
          </p:cNvSpPr>
          <p:nvPr>
            <p:ph type="body" sz="quarter" idx="40" hasCustomPrompt="1"/>
          </p:nvPr>
        </p:nvSpPr>
        <p:spPr>
          <a:xfrm>
            <a:off x="10106620"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8" name="Text Placeholder 39"/>
          <p:cNvSpPr>
            <a:spLocks noGrp="1"/>
          </p:cNvSpPr>
          <p:nvPr>
            <p:ph type="body" sz="quarter" idx="41" hasCustomPrompt="1"/>
          </p:nvPr>
        </p:nvSpPr>
        <p:spPr>
          <a:xfrm>
            <a:off x="11085689"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9" name="Text Placeholder 39"/>
          <p:cNvSpPr>
            <a:spLocks noGrp="1"/>
          </p:cNvSpPr>
          <p:nvPr>
            <p:ph type="body" sz="quarter" idx="42" hasCustomPrompt="1"/>
          </p:nvPr>
        </p:nvSpPr>
        <p:spPr>
          <a:xfrm>
            <a:off x="8152193"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cxnSp>
        <p:nvCxnSpPr>
          <p:cNvPr id="75" name="Straight Connector 74"/>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80"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81"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15030856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DIRO_Update_Field Demonstration_3 P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40" name="Rectangle 39"/>
          <p:cNvSpPr/>
          <p:nvPr userDrawn="1"/>
        </p:nvSpPr>
        <p:spPr>
          <a:xfrm>
            <a:off x="10722429" y="76202"/>
            <a:ext cx="1266372" cy="519793"/>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1" name="TextBox 40"/>
          <p:cNvSpPr txBox="1"/>
          <p:nvPr userDrawn="1"/>
        </p:nvSpPr>
        <p:spPr>
          <a:xfrm>
            <a:off x="10624462" y="123651"/>
            <a:ext cx="1469573" cy="415498"/>
          </a:xfrm>
          <a:prstGeom prst="rect">
            <a:avLst/>
          </a:prstGeom>
          <a:noFill/>
        </p:spPr>
        <p:txBody>
          <a:bodyPr wrap="square" rtlCol="0">
            <a:spAutoFit/>
          </a:bodyPr>
          <a:lstStyle/>
          <a:p>
            <a:pPr algn="ctr"/>
            <a:r>
              <a:rPr lang="en-US" sz="1050" b="0" dirty="0">
                <a:latin typeface="Tahoma" pitchFamily="34" charset="0"/>
                <a:ea typeface="Tahoma" pitchFamily="34" charset="0"/>
                <a:cs typeface="Tahoma" pitchFamily="34" charset="0"/>
              </a:rPr>
              <a:t>Field</a:t>
            </a:r>
          </a:p>
          <a:p>
            <a:pPr algn="ctr"/>
            <a:r>
              <a:rPr lang="en-US" sz="1050" b="0" dirty="0">
                <a:latin typeface="Tahoma" pitchFamily="34" charset="0"/>
                <a:ea typeface="Tahoma" pitchFamily="34" charset="0"/>
                <a:cs typeface="Tahoma" pitchFamily="34" charset="0"/>
              </a:rPr>
              <a:t>Demonstration</a:t>
            </a:r>
          </a:p>
        </p:txBody>
      </p:sp>
      <p:pic>
        <p:nvPicPr>
          <p:cNvPr id="43" name="Picture 4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45" name="TextBox 44"/>
          <p:cNvSpPr txBox="1"/>
          <p:nvPr userDrawn="1"/>
        </p:nvSpPr>
        <p:spPr>
          <a:xfrm>
            <a:off x="7454898" y="3843864"/>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DIRO UPDATE/ISSUES</a:t>
            </a:r>
          </a:p>
        </p:txBody>
      </p:sp>
      <p:sp>
        <p:nvSpPr>
          <p:cNvPr id="47" name="TextBox 46"/>
          <p:cNvSpPr txBox="1"/>
          <p:nvPr userDrawn="1"/>
        </p:nvSpPr>
        <p:spPr>
          <a:xfrm>
            <a:off x="1200151" y="1363190"/>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OVERVIEW</a:t>
            </a:r>
          </a:p>
        </p:txBody>
      </p:sp>
      <p:sp>
        <p:nvSpPr>
          <p:cNvPr id="48" name="TextBox 47"/>
          <p:cNvSpPr txBox="1"/>
          <p:nvPr userDrawn="1"/>
        </p:nvSpPr>
        <p:spPr>
          <a:xfrm>
            <a:off x="7454898" y="1365363"/>
            <a:ext cx="3619503"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PROGRAM STATUS</a:t>
            </a:r>
          </a:p>
        </p:txBody>
      </p:sp>
      <p:sp>
        <p:nvSpPr>
          <p:cNvPr id="49" name="TextBox 48"/>
          <p:cNvSpPr txBox="1"/>
          <p:nvPr userDrawn="1"/>
        </p:nvSpPr>
        <p:spPr>
          <a:xfrm>
            <a:off x="341314" y="3843864"/>
            <a:ext cx="5337177" cy="276999"/>
          </a:xfrm>
          <a:prstGeom prst="rect">
            <a:avLst/>
          </a:prstGeom>
          <a:noFill/>
        </p:spPr>
        <p:txBody>
          <a:bodyPr wrap="square" rtlCol="0">
            <a:spAutoFit/>
          </a:bodyPr>
          <a:lstStyle/>
          <a:p>
            <a:pPr algn="ctr"/>
            <a:r>
              <a:rPr lang="en-US" sz="1200" b="1" dirty="0">
                <a:latin typeface="Tahoma" pitchFamily="34" charset="0"/>
                <a:ea typeface="Tahoma" pitchFamily="34" charset="0"/>
                <a:cs typeface="Tahoma" pitchFamily="34" charset="0"/>
              </a:rPr>
              <a:t>CAPABILITY OBJECTIVE/GOAL</a:t>
            </a:r>
          </a:p>
        </p:txBody>
      </p:sp>
      <p:cxnSp>
        <p:nvCxnSpPr>
          <p:cNvPr id="51" name="Straight Connector 50"/>
          <p:cNvCxnSpPr/>
          <p:nvPr userDrawn="1"/>
        </p:nvCxnSpPr>
        <p:spPr bwMode="auto">
          <a:xfrm>
            <a:off x="0" y="3825875"/>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52" name="Straight Connector 51"/>
          <p:cNvCxnSpPr/>
          <p:nvPr userDrawn="1"/>
        </p:nvCxnSpPr>
        <p:spPr bwMode="auto">
          <a:xfrm>
            <a:off x="6096000" y="1355726"/>
            <a:ext cx="0" cy="5070474"/>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53" name="Content Placeholder 6"/>
          <p:cNvSpPr>
            <a:spLocks noGrp="1"/>
          </p:cNvSpPr>
          <p:nvPr>
            <p:ph sz="quarter" idx="36" hasCustomPrompt="1"/>
          </p:nvPr>
        </p:nvSpPr>
        <p:spPr>
          <a:xfrm>
            <a:off x="260351" y="1642362"/>
            <a:ext cx="5711472" cy="2155469"/>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Insert text, images, and/or charts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4" name="Content Placeholder 6"/>
          <p:cNvSpPr>
            <a:spLocks noGrp="1"/>
          </p:cNvSpPr>
          <p:nvPr>
            <p:ph sz="quarter" idx="25" hasCustomPrompt="1"/>
          </p:nvPr>
        </p:nvSpPr>
        <p:spPr>
          <a:xfrm>
            <a:off x="260351" y="4120864"/>
            <a:ext cx="5711472" cy="2432337"/>
          </a:xfrm>
        </p:spPr>
        <p:txBody>
          <a:bodyPr/>
          <a:lstStyle>
            <a:lvl1pPr marL="169863" indent="-169863">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5" name="Content Placeholder 6"/>
          <p:cNvSpPr>
            <a:spLocks noGrp="1"/>
          </p:cNvSpPr>
          <p:nvPr>
            <p:ph sz="quarter" idx="37" hasCustomPrompt="1"/>
          </p:nvPr>
        </p:nvSpPr>
        <p:spPr>
          <a:xfrm>
            <a:off x="6277328" y="1642362"/>
            <a:ext cx="5711472" cy="2155469"/>
          </a:xfrm>
        </p:spPr>
        <p:txBody>
          <a:bodyPr/>
          <a:lstStyle>
            <a:lvl1pPr marL="171450" indent="-171450">
              <a:buFont typeface="Arial" pitchFamily="34" charset="0"/>
              <a:buChar char="•"/>
              <a:defRPr sz="1200"/>
            </a:lvl1pPr>
            <a:lvl2pPr marL="347663" indent="-177800">
              <a:defRPr sz="1000"/>
            </a:lvl2pPr>
            <a:lvl3pPr marL="515938" indent="-168275">
              <a:defRPr sz="900"/>
            </a:lvl3pPr>
            <a:lvl4pPr marL="685800" indent="-169863">
              <a:defRPr sz="900"/>
            </a:lvl4pPr>
            <a:lvl5pPr marL="855663" indent="-169863">
              <a:defRPr sz="900"/>
            </a:lvl5pPr>
          </a:lstStyle>
          <a:p>
            <a:pPr marL="171450" indent="-171450">
              <a:buFont typeface="Arial" pitchFamily="34" charset="0"/>
              <a:buChar char="•"/>
            </a:pPr>
            <a:r>
              <a:rPr lang="en-US" sz="1200" dirty="0">
                <a:latin typeface="Tahoma" pitchFamily="34" charset="0"/>
                <a:ea typeface="Tahoma" pitchFamily="34" charset="0"/>
                <a:cs typeface="Tahoma" pitchFamily="34" charset="0"/>
              </a:rPr>
              <a:t>Date started - Planned end - Upcoming key decision - Transition partners - Technical risk</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6" name="Content Placeholder 6"/>
          <p:cNvSpPr>
            <a:spLocks noGrp="1"/>
          </p:cNvSpPr>
          <p:nvPr>
            <p:ph sz="quarter" idx="38" hasCustomPrompt="1"/>
          </p:nvPr>
        </p:nvSpPr>
        <p:spPr>
          <a:xfrm>
            <a:off x="6277328" y="4120864"/>
            <a:ext cx="5711472" cy="2432337"/>
          </a:xfrm>
        </p:spPr>
        <p:txBody>
          <a:bodyPr/>
          <a:lstStyle>
            <a:lvl1pPr marL="169863" indent="-169863">
              <a:buFont typeface="Arial" pitchFamily="34" charset="0"/>
              <a:buChar char="•"/>
              <a:defRPr sz="1200" baseline="0"/>
            </a:lvl1pPr>
            <a:lvl2pPr marL="347663" indent="-177800">
              <a:defRPr sz="1000"/>
            </a:lvl2pPr>
            <a:lvl3pPr marL="515938" indent="-168275">
              <a:defRPr sz="900"/>
            </a:lvl3pPr>
            <a:lvl4pPr marL="685800" indent="-169863">
              <a:defRPr sz="900"/>
            </a:lvl4pPr>
            <a:lvl5pPr marL="855663" indent="-169863">
              <a:defRPr sz="900"/>
            </a:lvl5pPr>
          </a:lstStyle>
          <a:p>
            <a:pPr lvl="0"/>
            <a:r>
              <a:rPr lang="en-US" dirty="0"/>
              <a:t>Issues/Challenges and spend plan status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7" name="TextBox 56"/>
          <p:cNvSpPr txBox="1"/>
          <p:nvPr userDrawn="1"/>
        </p:nvSpPr>
        <p:spPr>
          <a:xfrm>
            <a:off x="1" y="1124894"/>
            <a:ext cx="831849" cy="230832"/>
          </a:xfrm>
          <a:prstGeom prst="rect">
            <a:avLst/>
          </a:prstGeom>
          <a:noFill/>
        </p:spPr>
        <p:txBody>
          <a:bodyPr wrap="square" rtlCol="0">
            <a:spAutoFit/>
          </a:bodyPr>
          <a:lstStyle/>
          <a:p>
            <a:r>
              <a:rPr lang="en-US" sz="900" dirty="0">
                <a:latin typeface="+mn-lt"/>
              </a:rPr>
              <a:t>PE:</a:t>
            </a:r>
          </a:p>
        </p:txBody>
      </p:sp>
      <p:sp>
        <p:nvSpPr>
          <p:cNvPr id="58" name="TextBox 57"/>
          <p:cNvSpPr txBox="1"/>
          <p:nvPr userDrawn="1"/>
        </p:nvSpPr>
        <p:spPr>
          <a:xfrm>
            <a:off x="2953687" y="1124894"/>
            <a:ext cx="1056740" cy="230832"/>
          </a:xfrm>
          <a:prstGeom prst="rect">
            <a:avLst/>
          </a:prstGeom>
          <a:noFill/>
        </p:spPr>
        <p:txBody>
          <a:bodyPr wrap="square" rtlCol="0">
            <a:spAutoFit/>
          </a:bodyPr>
          <a:lstStyle/>
          <a:p>
            <a:r>
              <a:rPr lang="en-US" sz="900" dirty="0">
                <a:latin typeface="+mn-lt"/>
              </a:rPr>
              <a:t>PROJECT:</a:t>
            </a:r>
          </a:p>
        </p:txBody>
      </p:sp>
      <p:sp>
        <p:nvSpPr>
          <p:cNvPr id="59" name="TextBox 58"/>
          <p:cNvSpPr txBox="1"/>
          <p:nvPr userDrawn="1"/>
        </p:nvSpPr>
        <p:spPr>
          <a:xfrm>
            <a:off x="5901886" y="1124894"/>
            <a:ext cx="1606551" cy="230832"/>
          </a:xfrm>
          <a:prstGeom prst="rect">
            <a:avLst/>
          </a:prstGeom>
          <a:noFill/>
        </p:spPr>
        <p:txBody>
          <a:bodyPr wrap="square" rtlCol="0">
            <a:spAutoFit/>
          </a:bodyPr>
          <a:lstStyle/>
          <a:p>
            <a:r>
              <a:rPr lang="en-US" sz="900" dirty="0">
                <a:latin typeface="+mn-lt"/>
              </a:rPr>
              <a:t>RDDS</a:t>
            </a:r>
            <a:r>
              <a:rPr lang="en-US" sz="900" baseline="0" dirty="0">
                <a:latin typeface="+mn-lt"/>
              </a:rPr>
              <a:t> PG #</a:t>
            </a:r>
            <a:r>
              <a:rPr lang="en-US" sz="900" dirty="0">
                <a:latin typeface="+mn-lt"/>
              </a:rPr>
              <a:t>:</a:t>
            </a:r>
          </a:p>
        </p:txBody>
      </p:sp>
      <p:sp>
        <p:nvSpPr>
          <p:cNvPr id="60" name="Text Placeholder 2"/>
          <p:cNvSpPr>
            <a:spLocks noGrp="1"/>
          </p:cNvSpPr>
          <p:nvPr>
            <p:ph type="body" sz="quarter" idx="21" hasCustomPrompt="1"/>
          </p:nvPr>
        </p:nvSpPr>
        <p:spPr>
          <a:xfrm>
            <a:off x="351363" y="1124894"/>
            <a:ext cx="2764371" cy="230832"/>
          </a:xfrm>
          <a:noFill/>
        </p:spPr>
        <p:txBody>
          <a:bodyPr wrap="square" lIns="45720" rtlCol="0">
            <a:spAutoFit/>
          </a:bodyPr>
          <a:lstStyle>
            <a:lvl1pPr>
              <a:defRPr lang="en-US" sz="900" baseline="0" dirty="0">
                <a:latin typeface="+mn-lt"/>
                <a:cs typeface="+mn-cs"/>
              </a:defRPr>
            </a:lvl1pPr>
          </a:lstStyle>
          <a:p>
            <a:pPr marL="0" lvl="0"/>
            <a:r>
              <a:rPr lang="en-US" dirty="0"/>
              <a:t>-</a:t>
            </a:r>
          </a:p>
        </p:txBody>
      </p:sp>
      <p:sp>
        <p:nvSpPr>
          <p:cNvPr id="61" name="Text Placeholder 2"/>
          <p:cNvSpPr>
            <a:spLocks noGrp="1"/>
          </p:cNvSpPr>
          <p:nvPr>
            <p:ph type="body" sz="quarter" idx="22" hasCustomPrompt="1"/>
          </p:nvPr>
        </p:nvSpPr>
        <p:spPr>
          <a:xfrm>
            <a:off x="3755234" y="1124894"/>
            <a:ext cx="2510084"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a:defRPr lang="en-US" sz="900" dirty="0">
                <a:latin typeface="+mn-lt"/>
                <a:cs typeface="+mn-cs"/>
              </a:defRPr>
            </a:lvl1pPr>
          </a:lstStyle>
          <a:p>
            <a:pPr marL="0" lvl="0"/>
            <a:r>
              <a:rPr lang="en-US" dirty="0"/>
              <a:t>-</a:t>
            </a:r>
          </a:p>
        </p:txBody>
      </p:sp>
      <p:sp>
        <p:nvSpPr>
          <p:cNvPr id="62" name="Text Placeholder 2"/>
          <p:cNvSpPr>
            <a:spLocks noGrp="1"/>
          </p:cNvSpPr>
          <p:nvPr>
            <p:ph type="body" sz="quarter" idx="23" hasCustomPrompt="1"/>
          </p:nvPr>
        </p:nvSpPr>
        <p:spPr>
          <a:xfrm>
            <a:off x="6843090" y="1124894"/>
            <a:ext cx="1387124" cy="23083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5720" tIns="45720" rIns="91440" bIns="45720" numCol="1" rtlCol="0" anchor="t" anchorCtr="0" compatLnSpc="1">
            <a:prstTxWarp prst="textNoShape">
              <a:avLst/>
            </a:prstTxWarp>
            <a:spAutoFit/>
          </a:bodyPr>
          <a:lstStyle>
            <a:lvl1pPr marL="0" marR="0" indent="-342900" algn="l" defTabSz="914400" rtl="0" eaLnBrk="1" fontAlgn="auto" latinLnBrk="0" hangingPunct="1">
              <a:lnSpc>
                <a:spcPct val="100000"/>
              </a:lnSpc>
              <a:spcBef>
                <a:spcPct val="20000"/>
              </a:spcBef>
              <a:spcAft>
                <a:spcPts val="0"/>
              </a:spcAft>
              <a:buClrTx/>
              <a:buSzTx/>
              <a:buFont typeface="Arial" pitchFamily="34" charset="0"/>
              <a:buNone/>
              <a:tabLst/>
              <a:defRPr lang="en-US" sz="900" dirty="0">
                <a:latin typeface="+mn-lt"/>
                <a:cs typeface="+mn-cs"/>
              </a:defRPr>
            </a:lvl1pPr>
          </a:lstStyle>
          <a:p>
            <a:pPr marL="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a:t>
            </a:r>
          </a:p>
        </p:txBody>
      </p:sp>
      <p:sp>
        <p:nvSpPr>
          <p:cNvPr id="63" name="Text Placeholder 39"/>
          <p:cNvSpPr>
            <a:spLocks noGrp="1"/>
          </p:cNvSpPr>
          <p:nvPr>
            <p:ph type="body" sz="quarter" idx="15" hasCustomPrompt="1"/>
          </p:nvPr>
        </p:nvSpPr>
        <p:spPr>
          <a:xfrm>
            <a:off x="9131097"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4" name="Text Placeholder 39"/>
          <p:cNvSpPr>
            <a:spLocks noGrp="1"/>
          </p:cNvSpPr>
          <p:nvPr>
            <p:ph type="body" sz="quarter" idx="29" hasCustomPrompt="1"/>
          </p:nvPr>
        </p:nvSpPr>
        <p:spPr>
          <a:xfrm>
            <a:off x="10106128"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5" name="Text Placeholder 39"/>
          <p:cNvSpPr>
            <a:spLocks noGrp="1"/>
          </p:cNvSpPr>
          <p:nvPr>
            <p:ph type="body" sz="quarter" idx="30" hasCustomPrompt="1"/>
          </p:nvPr>
        </p:nvSpPr>
        <p:spPr>
          <a:xfrm>
            <a:off x="11085197"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6" name="Text Placeholder 39"/>
          <p:cNvSpPr>
            <a:spLocks noGrp="1"/>
          </p:cNvSpPr>
          <p:nvPr>
            <p:ph type="body" sz="quarter" idx="31" hasCustomPrompt="1"/>
          </p:nvPr>
        </p:nvSpPr>
        <p:spPr>
          <a:xfrm>
            <a:off x="9131097"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7" name="Text Placeholder 39"/>
          <p:cNvSpPr>
            <a:spLocks noGrp="1"/>
          </p:cNvSpPr>
          <p:nvPr>
            <p:ph type="body" sz="quarter" idx="32" hasCustomPrompt="1"/>
          </p:nvPr>
        </p:nvSpPr>
        <p:spPr>
          <a:xfrm>
            <a:off x="10106128"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8" name="Text Placeholder 39"/>
          <p:cNvSpPr>
            <a:spLocks noGrp="1"/>
          </p:cNvSpPr>
          <p:nvPr>
            <p:ph type="body" sz="quarter" idx="33" hasCustomPrompt="1"/>
          </p:nvPr>
        </p:nvSpPr>
        <p:spPr>
          <a:xfrm>
            <a:off x="11085197"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69" name="TextBox 68"/>
          <p:cNvSpPr txBox="1"/>
          <p:nvPr userDrawn="1"/>
        </p:nvSpPr>
        <p:spPr>
          <a:xfrm>
            <a:off x="11085197"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FY13</a:t>
            </a:r>
          </a:p>
        </p:txBody>
      </p:sp>
      <p:sp>
        <p:nvSpPr>
          <p:cNvPr id="70" name="TextBox 69"/>
          <p:cNvSpPr txBox="1"/>
          <p:nvPr userDrawn="1"/>
        </p:nvSpPr>
        <p:spPr>
          <a:xfrm>
            <a:off x="10106128"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FY12</a:t>
            </a:r>
          </a:p>
        </p:txBody>
      </p:sp>
      <p:sp>
        <p:nvSpPr>
          <p:cNvPr id="71" name="TextBox 70"/>
          <p:cNvSpPr txBox="1"/>
          <p:nvPr userDrawn="1"/>
        </p:nvSpPr>
        <p:spPr>
          <a:xfrm>
            <a:off x="9131097"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FY11</a:t>
            </a:r>
          </a:p>
        </p:txBody>
      </p:sp>
      <p:sp>
        <p:nvSpPr>
          <p:cNvPr id="72" name="TextBox 71"/>
          <p:cNvSpPr txBox="1"/>
          <p:nvPr userDrawn="1"/>
        </p:nvSpPr>
        <p:spPr>
          <a:xfrm>
            <a:off x="8152193" y="709920"/>
            <a:ext cx="975360" cy="160044"/>
          </a:xfrm>
          <a:prstGeom prst="rect">
            <a:avLst/>
          </a:prstGeom>
          <a:noFill/>
        </p:spPr>
        <p:txBody>
          <a:bodyPr wrap="square" lIns="91440" tIns="18288" rIns="91440" bIns="18288" rtlCol="0">
            <a:spAutoFit/>
          </a:bodyPr>
          <a:lstStyle>
            <a:defPPr>
              <a:defRPr lang="en-US"/>
            </a:defPPr>
            <a:lvl1pPr>
              <a:defRPr sz="1000"/>
            </a:lvl1pPr>
          </a:lstStyle>
          <a:p>
            <a:pPr lvl="0" algn="ctr"/>
            <a:r>
              <a:rPr lang="en-US" sz="800" dirty="0"/>
              <a:t>PROJECT</a:t>
            </a:r>
          </a:p>
        </p:txBody>
      </p:sp>
      <p:sp>
        <p:nvSpPr>
          <p:cNvPr id="73" name="Text Placeholder 39"/>
          <p:cNvSpPr>
            <a:spLocks noGrp="1"/>
          </p:cNvSpPr>
          <p:nvPr>
            <p:ph type="body" sz="quarter" idx="34" hasCustomPrompt="1"/>
          </p:nvPr>
        </p:nvSpPr>
        <p:spPr>
          <a:xfrm>
            <a:off x="8152193" y="118416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4" name="Text Placeholder 39"/>
          <p:cNvSpPr>
            <a:spLocks noGrp="1"/>
          </p:cNvSpPr>
          <p:nvPr>
            <p:ph type="body" sz="quarter" idx="35" hasCustomPrompt="1"/>
          </p:nvPr>
        </p:nvSpPr>
        <p:spPr>
          <a:xfrm>
            <a:off x="8152193" y="1020971"/>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sp>
        <p:nvSpPr>
          <p:cNvPr id="76" name="Text Placeholder 39"/>
          <p:cNvSpPr>
            <a:spLocks noGrp="1"/>
          </p:cNvSpPr>
          <p:nvPr>
            <p:ph type="body" sz="quarter" idx="39" hasCustomPrompt="1"/>
          </p:nvPr>
        </p:nvSpPr>
        <p:spPr>
          <a:xfrm>
            <a:off x="9131097"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7" name="Text Placeholder 39"/>
          <p:cNvSpPr>
            <a:spLocks noGrp="1"/>
          </p:cNvSpPr>
          <p:nvPr>
            <p:ph type="body" sz="quarter" idx="40" hasCustomPrompt="1"/>
          </p:nvPr>
        </p:nvSpPr>
        <p:spPr>
          <a:xfrm>
            <a:off x="10106620"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8" name="Text Placeholder 39"/>
          <p:cNvSpPr>
            <a:spLocks noGrp="1"/>
          </p:cNvSpPr>
          <p:nvPr>
            <p:ph type="body" sz="quarter" idx="41" hasCustomPrompt="1"/>
          </p:nvPr>
        </p:nvSpPr>
        <p:spPr>
          <a:xfrm>
            <a:off x="11085689"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0.000</a:t>
            </a:r>
          </a:p>
        </p:txBody>
      </p:sp>
      <p:sp>
        <p:nvSpPr>
          <p:cNvPr id="79" name="Text Placeholder 39"/>
          <p:cNvSpPr>
            <a:spLocks noGrp="1"/>
          </p:cNvSpPr>
          <p:nvPr>
            <p:ph type="body" sz="quarter" idx="42" hasCustomPrompt="1"/>
          </p:nvPr>
        </p:nvSpPr>
        <p:spPr>
          <a:xfrm>
            <a:off x="8152193" y="858973"/>
            <a:ext cx="975360" cy="160044"/>
          </a:xfrm>
          <a:noFill/>
        </p:spPr>
        <p:txBody>
          <a:bodyPr wrap="square" lIns="91440" tIns="18288" rIns="91440" bIns="18288" rtlCol="0">
            <a:spAutoFit/>
          </a:bodyPr>
          <a:lstStyle>
            <a:lvl1pPr algn="ctr">
              <a:defRPr lang="en-US" sz="800" dirty="0">
                <a:latin typeface="+mn-lt"/>
                <a:cs typeface="+mn-cs"/>
              </a:defRPr>
            </a:lvl1pPr>
          </a:lstStyle>
          <a:p>
            <a:pPr marL="0" lvl="0"/>
            <a:r>
              <a:rPr lang="en-US" dirty="0"/>
              <a:t>-</a:t>
            </a:r>
          </a:p>
        </p:txBody>
      </p:sp>
      <p:cxnSp>
        <p:nvCxnSpPr>
          <p:cNvPr id="75" name="Straight Connector 74"/>
          <p:cNvCxnSpPr/>
          <p:nvPr userDrawn="1"/>
        </p:nvCxnSpPr>
        <p:spPr bwMode="auto">
          <a:xfrm>
            <a:off x="0" y="1355726"/>
            <a:ext cx="12192000"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80" name="Title 1"/>
          <p:cNvSpPr>
            <a:spLocks noGrp="1"/>
          </p:cNvSpPr>
          <p:nvPr>
            <p:ph type="ctrTitle" hasCustomPrompt="1"/>
          </p:nvPr>
        </p:nvSpPr>
        <p:spPr>
          <a:xfrm>
            <a:off x="2159000" y="76202"/>
            <a:ext cx="8563429" cy="579062"/>
          </a:xfrm>
        </p:spPr>
        <p:txBody>
          <a:bodyPr anchor="b">
            <a:noAutofit/>
          </a:bodyPr>
          <a:lstStyle>
            <a:lvl1pPr algn="l">
              <a:lnSpc>
                <a:spcPct val="100000"/>
              </a:lnSpc>
              <a:defRPr sz="2000" b="0">
                <a:latin typeface="Tahoma" pitchFamily="34" charset="0"/>
                <a:ea typeface="Tahoma" pitchFamily="34" charset="0"/>
                <a:cs typeface="Tahoma" pitchFamily="34" charset="0"/>
              </a:defRPr>
            </a:lvl1pPr>
          </a:lstStyle>
          <a:p>
            <a:r>
              <a:rPr lang="en-US" dirty="0"/>
              <a:t>Program Name (Acronym)</a:t>
            </a:r>
          </a:p>
        </p:txBody>
      </p:sp>
      <p:sp>
        <p:nvSpPr>
          <p:cNvPr id="81" name="Text Placeholder 4"/>
          <p:cNvSpPr>
            <a:spLocks noGrp="1"/>
          </p:cNvSpPr>
          <p:nvPr>
            <p:ph type="body" sz="quarter" idx="24" hasCustomPrompt="1"/>
          </p:nvPr>
        </p:nvSpPr>
        <p:spPr>
          <a:xfrm>
            <a:off x="2159001" y="587527"/>
            <a:ext cx="8562116" cy="390885"/>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800"/>
            </a:lvl1p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en-US" dirty="0"/>
              <a:t>PM / Office</a:t>
            </a:r>
          </a:p>
        </p:txBody>
      </p:sp>
    </p:spTree>
    <p:extLst>
      <p:ext uri="{BB962C8B-B14F-4D97-AF65-F5344CB8AC3E}">
        <p14:creationId xmlns:p14="http://schemas.microsoft.com/office/powerpoint/2010/main" val="1968587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_and_Content_Vert">
    <p:spTree>
      <p:nvGrpSpPr>
        <p:cNvPr id="1" name=""/>
        <p:cNvGrpSpPr/>
        <p:nvPr/>
      </p:nvGrpSpPr>
      <p:grpSpPr>
        <a:xfrm>
          <a:off x="0" y="0"/>
          <a:ext cx="0" cy="0"/>
          <a:chOff x="0" y="0"/>
          <a:chExt cx="0" cy="0"/>
        </a:xfrm>
      </p:grpSpPr>
      <p:sp>
        <p:nvSpPr>
          <p:cNvPr id="5" name="Content Placeholder 10"/>
          <p:cNvSpPr>
            <a:spLocks noGrp="1"/>
          </p:cNvSpPr>
          <p:nvPr>
            <p:ph sz="quarter" idx="13"/>
          </p:nvPr>
        </p:nvSpPr>
        <p:spPr>
          <a:xfrm rot="5400000">
            <a:off x="2603497" y="-1333497"/>
            <a:ext cx="6400803" cy="9525001"/>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Footer Placeholder 2"/>
          <p:cNvSpPr>
            <a:spLocks noGrp="1"/>
          </p:cNvSpPr>
          <p:nvPr>
            <p:ph type="ftr" sz="quarter" idx="10"/>
          </p:nvPr>
        </p:nvSpPr>
        <p:spPr>
          <a:xfrm rot="5400000">
            <a:off x="-2447443" y="3228446"/>
            <a:ext cx="5546817" cy="397933"/>
          </a:xfrm>
        </p:spPr>
        <p:txBody>
          <a:bodyPr/>
          <a:lstStyle/>
          <a:p>
            <a:pPr>
              <a:defRPr/>
            </a:pPr>
            <a:r>
              <a:rPr lang="en-US" dirty="0"/>
              <a:t>Distribution Statement</a:t>
            </a:r>
          </a:p>
        </p:txBody>
      </p:sp>
      <p:sp>
        <p:nvSpPr>
          <p:cNvPr id="4" name="Slide Number Placeholder 3"/>
          <p:cNvSpPr>
            <a:spLocks noGrp="1"/>
          </p:cNvSpPr>
          <p:nvPr>
            <p:ph type="sldNum" sz="quarter" idx="11"/>
          </p:nvPr>
        </p:nvSpPr>
        <p:spPr>
          <a:xfrm rot="5400000">
            <a:off x="56713" y="6309160"/>
            <a:ext cx="530038" cy="389469"/>
          </a:xfrm>
        </p:spPr>
        <p:txBody>
          <a:bodyPr/>
          <a:lstStyle/>
          <a:p>
            <a:pPr>
              <a:defRPr/>
            </a:pPr>
            <a:fld id="{231CC523-8BC6-4921-807A-66BD262F34AB}" type="slidenum">
              <a:rPr lang="en-US" smtClean="0"/>
              <a:pPr>
                <a:defRPr/>
              </a:pPr>
              <a:t>‹#›</a:t>
            </a:fld>
            <a:endParaRPr lang="en-US"/>
          </a:p>
        </p:txBody>
      </p:sp>
      <p:sp>
        <p:nvSpPr>
          <p:cNvPr id="6" name="Title 1"/>
          <p:cNvSpPr>
            <a:spLocks noGrp="1"/>
          </p:cNvSpPr>
          <p:nvPr>
            <p:ph type="ctrTitle"/>
          </p:nvPr>
        </p:nvSpPr>
        <p:spPr>
          <a:xfrm rot="5400000">
            <a:off x="8999540" y="3582991"/>
            <a:ext cx="5191125" cy="901700"/>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7" name="Straight Connector 6"/>
          <p:cNvCxnSpPr>
            <a:cxnSpLocks noChangeShapeType="1"/>
          </p:cNvCxnSpPr>
          <p:nvPr userDrawn="1"/>
        </p:nvCxnSpPr>
        <p:spPr bwMode="auto">
          <a:xfrm flipH="1">
            <a:off x="11022546" y="228601"/>
            <a:ext cx="2117" cy="6410325"/>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11056250" y="264870"/>
            <a:ext cx="1085438" cy="873428"/>
          </a:xfrm>
          <a:prstGeom prst="rect">
            <a:avLst/>
          </a:prstGeom>
        </p:spPr>
      </p:pic>
    </p:spTree>
    <p:extLst>
      <p:ext uri="{BB962C8B-B14F-4D97-AF65-F5344CB8AC3E}">
        <p14:creationId xmlns:p14="http://schemas.microsoft.com/office/powerpoint/2010/main" val="773747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_Slide_Subtitle">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itle 1"/>
          <p:cNvSpPr>
            <a:spLocks noGrp="1"/>
          </p:cNvSpPr>
          <p:nvPr>
            <p:ph type="ctrTitle"/>
          </p:nvPr>
        </p:nvSpPr>
        <p:spPr>
          <a:xfrm>
            <a:off x="914400" y="2514600"/>
            <a:ext cx="10363200" cy="914400"/>
          </a:xfrm>
        </p:spPr>
        <p:txBody>
          <a:bodyPr/>
          <a:lstStyle>
            <a:lvl1pPr algn="ctr">
              <a:defRPr sz="2200" b="0">
                <a:latin typeface="Tahoma" pitchFamily="34" charset="0"/>
                <a:ea typeface="Tahoma" pitchFamily="34" charset="0"/>
                <a:cs typeface="Tahoma" pitchFamily="34" charset="0"/>
              </a:defRPr>
            </a:lvl1pPr>
          </a:lstStyle>
          <a:p>
            <a:r>
              <a:rPr lang="en-US"/>
              <a:t>Click to edit Master title style</a:t>
            </a:r>
            <a:endParaRPr lang="en-US" dirty="0"/>
          </a:p>
        </p:txBody>
      </p:sp>
      <p:cxnSp>
        <p:nvCxnSpPr>
          <p:cNvPr id="6" name="Straight Connector 5"/>
          <p:cNvCxnSpPr>
            <a:cxnSpLocks noChangeShapeType="1"/>
          </p:cNvCxnSpPr>
          <p:nvPr userDrawn="1"/>
        </p:nvCxnSpPr>
        <p:spPr bwMode="auto">
          <a:xfrm>
            <a:off x="508000" y="3198816"/>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sp>
        <p:nvSpPr>
          <p:cNvPr id="8" name="Text Placeholder 3"/>
          <p:cNvSpPr>
            <a:spLocks noGrp="1"/>
          </p:cNvSpPr>
          <p:nvPr>
            <p:ph type="body" sz="quarter" idx="12" hasCustomPrompt="1"/>
          </p:nvPr>
        </p:nvSpPr>
        <p:spPr>
          <a:xfrm>
            <a:off x="914400" y="3352798"/>
            <a:ext cx="10363200" cy="465138"/>
          </a:xfrm>
        </p:spPr>
        <p:txBody>
          <a:bodyPr/>
          <a:lstStyle>
            <a:lvl1pPr algn="ctr">
              <a:defRPr sz="1800">
                <a:solidFill>
                  <a:schemeClr val="bg1">
                    <a:lumMod val="65000"/>
                  </a:schemeClr>
                </a:solidFill>
              </a:defRPr>
            </a:lvl1pPr>
          </a:lstStyle>
          <a:p>
            <a:pPr lvl="0"/>
            <a:r>
              <a:rPr lang="en-US" dirty="0"/>
              <a:t>Click to add subtitle</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Tree>
    <p:extLst>
      <p:ext uri="{BB962C8B-B14F-4D97-AF65-F5344CB8AC3E}">
        <p14:creationId xmlns:p14="http://schemas.microsoft.com/office/powerpoint/2010/main" val="3234112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_Header">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Title 1"/>
          <p:cNvSpPr>
            <a:spLocks noGrp="1"/>
          </p:cNvSpPr>
          <p:nvPr>
            <p:ph type="ctrTitle" hasCustomPrompt="1"/>
          </p:nvPr>
        </p:nvSpPr>
        <p:spPr>
          <a:xfrm>
            <a:off x="876300" y="4329372"/>
            <a:ext cx="10363200" cy="1461828"/>
          </a:xfrm>
        </p:spPr>
        <p:txBody>
          <a:bodyPr anchor="t"/>
          <a:lstStyle>
            <a:lvl1pPr algn="l">
              <a:defRPr sz="2400" b="1" baseline="0">
                <a:latin typeface="Tahoma" pitchFamily="34" charset="0"/>
                <a:ea typeface="Tahoma" pitchFamily="34" charset="0"/>
                <a:cs typeface="Tahoma" pitchFamily="34" charset="0"/>
              </a:defRPr>
            </a:lvl1pPr>
          </a:lstStyle>
          <a:p>
            <a:r>
              <a:rPr lang="en-US" dirty="0"/>
              <a:t>CLICK TO EDIT MASTER TITLE STYLE</a:t>
            </a:r>
          </a:p>
        </p:txBody>
      </p:sp>
      <p:cxnSp>
        <p:nvCxnSpPr>
          <p:cNvPr id="6" name="Straight Connector 5"/>
          <p:cNvCxnSpPr>
            <a:cxnSpLocks noChangeShapeType="1"/>
          </p:cNvCxnSpPr>
          <p:nvPr userDrawn="1"/>
        </p:nvCxnSpPr>
        <p:spPr bwMode="auto">
          <a:xfrm>
            <a:off x="508000" y="4341816"/>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sp>
        <p:nvSpPr>
          <p:cNvPr id="7" name="Text Placeholder 3"/>
          <p:cNvSpPr>
            <a:spLocks noGrp="1"/>
          </p:cNvSpPr>
          <p:nvPr>
            <p:ph type="body" sz="quarter" idx="12"/>
          </p:nvPr>
        </p:nvSpPr>
        <p:spPr>
          <a:xfrm>
            <a:off x="892629" y="2954111"/>
            <a:ext cx="10363200" cy="1379538"/>
          </a:xfrm>
        </p:spPr>
        <p:txBody>
          <a:bodyPr anchor="b"/>
          <a:lstStyle>
            <a:lvl1pPr algn="l">
              <a:defRPr sz="1800">
                <a:solidFill>
                  <a:schemeClr val="bg1">
                    <a:lumMod val="65000"/>
                  </a:schemeClr>
                </a:solidFill>
              </a:defRPr>
            </a:lvl1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Tree>
    <p:extLst>
      <p:ext uri="{BB962C8B-B14F-4D97-AF65-F5344CB8AC3E}">
        <p14:creationId xmlns:p14="http://schemas.microsoft.com/office/powerpoint/2010/main" val="3794376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_and_Content">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10"/>
          <p:cNvSpPr>
            <a:spLocks noGrp="1"/>
          </p:cNvSpPr>
          <p:nvPr>
            <p:ph sz="quarter" idx="13"/>
          </p:nvPr>
        </p:nvSpPr>
        <p:spPr>
          <a:xfrm>
            <a:off x="558800" y="1143000"/>
            <a:ext cx="11074400" cy="5334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vl2pPr>
            <a:lvl3pPr marL="1143000" indent="-228600">
              <a:buFont typeface="Arial" pitchFamily="34" charset="0"/>
              <a:buChar char="•"/>
              <a:defRPr sz="1400"/>
            </a:lvl3pPr>
            <a:lvl4pPr marL="1600200" indent="-228600">
              <a:buFont typeface="Arial" pitchFamily="34" charset="0"/>
              <a:buChar char="•"/>
              <a:defRPr sz="1300"/>
            </a:lvl4pPr>
            <a:lvl5pPr marL="2057400" indent="-228600">
              <a:buFont typeface="Arial" pitchFamily="34" charset="0"/>
              <a:buChar char="•"/>
              <a:defRPr sz="13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1"/>
          <p:cNvSpPr>
            <a:spLocks noGrp="1"/>
          </p:cNvSpPr>
          <p:nvPr>
            <p:ph type="ctrTitle"/>
          </p:nvPr>
        </p:nvSpPr>
        <p:spPr>
          <a:xfrm>
            <a:off x="2163234" y="151418"/>
            <a:ext cx="9520767"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871907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ogo_and_Title_Only">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cxnSp>
        <p:nvCxnSpPr>
          <p:cNvPr id="6" name="Straight Connector 5"/>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7" name="Title 1"/>
          <p:cNvSpPr>
            <a:spLocks noGrp="1"/>
          </p:cNvSpPr>
          <p:nvPr>
            <p:ph type="ctrTitle"/>
          </p:nvPr>
        </p:nvSpPr>
        <p:spPr>
          <a:xfrm>
            <a:off x="2163234" y="151418"/>
            <a:ext cx="9520767"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311463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_Two_Row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609600" y="1066800"/>
            <a:ext cx="110744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609600" y="3581400"/>
            <a:ext cx="11074400" cy="23622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9" name="Title 1"/>
          <p:cNvSpPr>
            <a:spLocks noGrp="1"/>
          </p:cNvSpPr>
          <p:nvPr>
            <p:ph type="ctrTitle"/>
          </p:nvPr>
        </p:nvSpPr>
        <p:spPr>
          <a:xfrm>
            <a:off x="2159000" y="151418"/>
            <a:ext cx="9525000"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93282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_Two_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609600" y="1066800"/>
            <a:ext cx="53848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6197600" y="1066800"/>
            <a:ext cx="53848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9" name="Title 1"/>
          <p:cNvSpPr>
            <a:spLocks noGrp="1"/>
          </p:cNvSpPr>
          <p:nvPr>
            <p:ph type="ctrTitle"/>
          </p:nvPr>
        </p:nvSpPr>
        <p:spPr>
          <a:xfrm>
            <a:off x="2163233" y="151418"/>
            <a:ext cx="9520767"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914958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_Three_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US" dirty="0"/>
              <a:t>Distribution Statement</a:t>
            </a:r>
          </a:p>
        </p:txBody>
      </p:sp>
      <p:sp>
        <p:nvSpPr>
          <p:cNvPr id="4" name="Slide Number Placeholder 3"/>
          <p:cNvSpPr>
            <a:spLocks noGrp="1"/>
          </p:cNvSpPr>
          <p:nvPr>
            <p:ph type="sldNum" sz="quarter" idx="11"/>
          </p:nvPr>
        </p:nvSpPr>
        <p:spPr/>
        <p:txBody>
          <a:bodyPr/>
          <a:lstStyle/>
          <a:p>
            <a:pPr>
              <a:defRPr/>
            </a:pPr>
            <a:fld id="{231CC523-8BC6-4921-807A-66BD262F34AB}" type="slidenum">
              <a:rPr lang="en-US" smtClean="0"/>
              <a:pPr>
                <a:defRPr/>
              </a:pPr>
              <a:t>‹#›</a:t>
            </a:fld>
            <a:endParaRPr lang="en-US"/>
          </a:p>
        </p:txBody>
      </p:sp>
      <p:sp>
        <p:nvSpPr>
          <p:cNvPr id="5" name="Content Placeholder 2"/>
          <p:cNvSpPr>
            <a:spLocks noGrp="1"/>
          </p:cNvSpPr>
          <p:nvPr>
            <p:ph sz="quarter" idx="13"/>
          </p:nvPr>
        </p:nvSpPr>
        <p:spPr>
          <a:xfrm>
            <a:off x="609600" y="1066800"/>
            <a:ext cx="3556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sz="quarter" idx="14"/>
          </p:nvPr>
        </p:nvSpPr>
        <p:spPr>
          <a:xfrm>
            <a:off x="4368800" y="1066800"/>
            <a:ext cx="3556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2"/>
          <p:cNvSpPr>
            <a:spLocks noGrp="1"/>
          </p:cNvSpPr>
          <p:nvPr>
            <p:ph sz="quarter" idx="15"/>
          </p:nvPr>
        </p:nvSpPr>
        <p:spPr>
          <a:xfrm>
            <a:off x="8128000" y="1066800"/>
            <a:ext cx="3556000" cy="4953000"/>
          </a:xfrm>
        </p:spPr>
        <p:txBody>
          <a:bodyPr/>
          <a:lstStyle>
            <a:lvl1pPr marL="342900" indent="-342900">
              <a:buFont typeface="Arial" pitchFamily="34" charset="0"/>
              <a:buChar char="•"/>
              <a:defRPr sz="1800">
                <a:latin typeface="Tahoma" pitchFamily="34" charset="0"/>
                <a:ea typeface="Tahoma" pitchFamily="34" charset="0"/>
                <a:cs typeface="Tahoma" pitchFamily="34" charset="0"/>
              </a:defRPr>
            </a:lvl1pPr>
            <a:lvl2pPr marL="742950" indent="-285750">
              <a:buFont typeface="Arial" pitchFamily="34" charset="0"/>
              <a:buChar char="•"/>
              <a:defRPr sz="1600">
                <a:latin typeface="Tahoma" pitchFamily="34" charset="0"/>
                <a:ea typeface="Tahoma" pitchFamily="34" charset="0"/>
                <a:cs typeface="Tahoma" pitchFamily="34" charset="0"/>
              </a:defRPr>
            </a:lvl2pPr>
            <a:lvl3pPr marL="1143000" indent="-228600">
              <a:buFont typeface="Arial" pitchFamily="34" charset="0"/>
              <a:buChar char="•"/>
              <a:defRPr sz="1400">
                <a:latin typeface="Tahoma" pitchFamily="34" charset="0"/>
                <a:ea typeface="Tahoma" pitchFamily="34" charset="0"/>
                <a:cs typeface="Tahoma" pitchFamily="34" charset="0"/>
              </a:defRPr>
            </a:lvl3pPr>
            <a:lvl4pPr marL="1600200" indent="-228600">
              <a:buFont typeface="Arial" pitchFamily="34" charset="0"/>
              <a:buChar char="•"/>
              <a:defRPr sz="1300">
                <a:latin typeface="Tahoma" pitchFamily="34" charset="0"/>
                <a:ea typeface="Tahoma" pitchFamily="34" charset="0"/>
                <a:cs typeface="Tahoma" pitchFamily="34" charset="0"/>
              </a:defRPr>
            </a:lvl4pPr>
            <a:lvl5pPr marL="2057400" indent="-228600">
              <a:buFont typeface="Arial" pitchFamily="34" charset="0"/>
              <a:buChar char="•"/>
              <a:defRPr sz="1300">
                <a:latin typeface="Tahoma" pitchFamily="34" charset="0"/>
                <a:ea typeface="Tahoma" pitchFamily="34" charset="0"/>
                <a:cs typeface="Tahoma"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p:cNvCxnSpPr>
            <a:cxnSpLocks noChangeShapeType="1"/>
          </p:cNvCxnSpPr>
          <p:nvPr userDrawn="1"/>
        </p:nvCxnSpPr>
        <p:spPr bwMode="auto">
          <a:xfrm>
            <a:off x="508000" y="840102"/>
            <a:ext cx="11176000" cy="1587"/>
          </a:xfrm>
          <a:prstGeom prst="line">
            <a:avLst/>
          </a:prstGeom>
          <a:noFill/>
          <a:ln w="22225">
            <a:solidFill>
              <a:srgbClr val="0F5E90"/>
            </a:solidFill>
            <a:round/>
            <a:headEnd/>
            <a:tailEnd/>
          </a:ln>
          <a:extLst>
            <a:ext uri="{909E8E84-426E-40DD-AFC4-6F175D3DCCD1}">
              <a14:hiddenFill xmlns:a14="http://schemas.microsoft.com/office/drawing/2010/main">
                <a:noFill/>
              </a14:hiddenFill>
            </a:ext>
          </a:extLst>
        </p:spPr>
      </p:cxn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2552" y="130208"/>
            <a:ext cx="1447251" cy="655071"/>
          </a:xfrm>
          <a:prstGeom prst="rect">
            <a:avLst/>
          </a:prstGeom>
        </p:spPr>
      </p:pic>
      <p:sp>
        <p:nvSpPr>
          <p:cNvPr id="10" name="Title 1"/>
          <p:cNvSpPr>
            <a:spLocks noGrp="1"/>
          </p:cNvSpPr>
          <p:nvPr>
            <p:ph type="ctrTitle"/>
          </p:nvPr>
        </p:nvSpPr>
        <p:spPr>
          <a:xfrm>
            <a:off x="2163805" y="151418"/>
            <a:ext cx="9520195" cy="612648"/>
          </a:xfrm>
        </p:spPr>
        <p:txBody>
          <a:bodyPr>
            <a:normAutofit/>
          </a:bodyPr>
          <a:lstStyle>
            <a:lvl1pPr algn="l">
              <a:defRPr sz="2400" b="0">
                <a:latin typeface="Tahoma" pitchFamily="34" charset="0"/>
                <a:ea typeface="Tahoma" pitchFamily="34" charset="0"/>
                <a:cs typeface="Tahoma"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65018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Text Placeholder 2"/>
          <p:cNvSpPr>
            <a:spLocks noGrp="1"/>
          </p:cNvSpPr>
          <p:nvPr>
            <p:ph type="body" idx="1"/>
          </p:nvPr>
        </p:nvSpPr>
        <p:spPr bwMode="auto">
          <a:xfrm>
            <a:off x="508000" y="1219200"/>
            <a:ext cx="11176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Footer Placeholder 4"/>
          <p:cNvSpPr>
            <a:spLocks noGrp="1"/>
          </p:cNvSpPr>
          <p:nvPr>
            <p:ph type="ftr" sz="quarter" idx="3"/>
          </p:nvPr>
        </p:nvSpPr>
        <p:spPr>
          <a:xfrm>
            <a:off x="1778000" y="6550026"/>
            <a:ext cx="8636000" cy="298450"/>
          </a:xfrm>
          <a:prstGeom prst="rect">
            <a:avLst/>
          </a:prstGeom>
        </p:spPr>
        <p:txBody>
          <a:bodyPr vert="horz" wrap="square" lIns="91440" tIns="45720" rIns="91440" bIns="45720" numCol="1" anchor="ctr" anchorCtr="0" compatLnSpc="1">
            <a:prstTxWarp prst="textNoShape">
              <a:avLst/>
            </a:prstTxWarp>
          </a:bodyPr>
          <a:lstStyle>
            <a:lvl1pPr algn="ctr">
              <a:defRPr sz="900" baseline="0">
                <a:solidFill>
                  <a:srgbClr val="898989"/>
                </a:solidFill>
                <a:latin typeface="Tahoma" charset="0"/>
              </a:defRPr>
            </a:lvl1pPr>
          </a:lstStyle>
          <a:p>
            <a:pPr>
              <a:defRPr/>
            </a:pPr>
            <a:r>
              <a:rPr lang="en-US" dirty="0"/>
              <a:t>Distribution Statement</a:t>
            </a:r>
          </a:p>
        </p:txBody>
      </p:sp>
      <p:sp>
        <p:nvSpPr>
          <p:cNvPr id="12" name="Slide Number Placeholder 5"/>
          <p:cNvSpPr>
            <a:spLocks noGrp="1"/>
          </p:cNvSpPr>
          <p:nvPr>
            <p:ph type="sldNum" sz="quarter" idx="4"/>
          </p:nvPr>
        </p:nvSpPr>
        <p:spPr>
          <a:xfrm>
            <a:off x="10803240" y="6553200"/>
            <a:ext cx="1016000" cy="292102"/>
          </a:xfrm>
          <a:prstGeom prst="rect">
            <a:avLst/>
          </a:prstGeom>
        </p:spPr>
        <p:txBody>
          <a:bodyPr vert="horz" wrap="square" lIns="91440" tIns="45720" rIns="91440" bIns="45720" numCol="1" anchor="ctr" anchorCtr="0" compatLnSpc="1">
            <a:prstTxWarp prst="textNoShape">
              <a:avLst/>
            </a:prstTxWarp>
          </a:bodyPr>
          <a:lstStyle>
            <a:lvl1pPr algn="r">
              <a:defRPr sz="1200" baseline="0">
                <a:solidFill>
                  <a:srgbClr val="898989"/>
                </a:solidFill>
                <a:latin typeface="Tahoma" charset="0"/>
              </a:defRPr>
            </a:lvl1pPr>
          </a:lstStyle>
          <a:p>
            <a:pPr>
              <a:defRPr/>
            </a:pPr>
            <a:fld id="{231CC523-8BC6-4921-807A-66BD262F34AB}" type="slidenum">
              <a:rPr lang="en-US"/>
              <a:pPr>
                <a:defRPr/>
              </a:pPr>
              <a:t>‹#›</a:t>
            </a:fld>
            <a:endParaRPr lang="en-US"/>
          </a:p>
        </p:txBody>
      </p:sp>
      <p:sp>
        <p:nvSpPr>
          <p:cNvPr id="13" name="Title Placeholder 9"/>
          <p:cNvSpPr>
            <a:spLocks noGrp="1"/>
          </p:cNvSpPr>
          <p:nvPr>
            <p:ph type="title"/>
          </p:nvPr>
        </p:nvSpPr>
        <p:spPr bwMode="auto">
          <a:xfrm>
            <a:off x="2163233" y="152400"/>
            <a:ext cx="952076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Master title style</a:t>
            </a:r>
          </a:p>
        </p:txBody>
      </p:sp>
      <p:sp>
        <p:nvSpPr>
          <p:cNvPr id="2" name="Date Placeholder 1"/>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194E2C-28A1-4ACF-BE1C-DC6E3E3FF6B4}" type="datetimeFigureOut">
              <a:rPr lang="en-US" smtClean="0"/>
              <a:pPr/>
              <a:t>12/7/2023</a:t>
            </a:fld>
            <a:endParaRPr lang="en-US"/>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2" r:id="rId3"/>
    <p:sldLayoutId id="2147483720" r:id="rId4"/>
    <p:sldLayoutId id="2147483721" r:id="rId5"/>
    <p:sldLayoutId id="2147483723" r:id="rId6"/>
    <p:sldLayoutId id="2147483725" r:id="rId7"/>
    <p:sldLayoutId id="2147483726" r:id="rId8"/>
    <p:sldLayoutId id="2147483729" r:id="rId9"/>
    <p:sldLayoutId id="2147483728" r:id="rId10"/>
    <p:sldLayoutId id="2147483727" r:id="rId11"/>
    <p:sldLayoutId id="2147483730" r:id="rId12"/>
    <p:sldLayoutId id="2147483731" r:id="rId13"/>
    <p:sldLayoutId id="2147483732" r:id="rId14"/>
    <p:sldLayoutId id="2147483756" r:id="rId15"/>
    <p:sldLayoutId id="2147483757" r:id="rId16"/>
    <p:sldLayoutId id="2147483758" r:id="rId17"/>
    <p:sldLayoutId id="2147483747" r:id="rId18"/>
    <p:sldLayoutId id="2147483746" r:id="rId19"/>
    <p:sldLayoutId id="2147483745" r:id="rId20"/>
    <p:sldLayoutId id="2147483748" r:id="rId21"/>
    <p:sldLayoutId id="2147483751" r:id="rId22"/>
    <p:sldLayoutId id="2147483749" r:id="rId23"/>
    <p:sldLayoutId id="2147483743" r:id="rId24"/>
    <p:sldLayoutId id="2147483752" r:id="rId25"/>
    <p:sldLayoutId id="2147483753" r:id="rId26"/>
    <p:sldLayoutId id="2147483754" r:id="rId27"/>
  </p:sldLayoutIdLst>
  <p:hf hdr="0"/>
  <p:txStyles>
    <p:titleStyle>
      <a:lvl1pPr algn="l" defTabSz="914400" rtl="0" eaLnBrk="1" latinLnBrk="0" hangingPunct="1">
        <a:spcBef>
          <a:spcPct val="0"/>
        </a:spcBef>
        <a:buNone/>
        <a:defRPr sz="2200" kern="1200">
          <a:solidFill>
            <a:schemeClr val="tx1"/>
          </a:solidFill>
          <a:latin typeface="Tahoma" pitchFamily="34" charset="0"/>
          <a:ea typeface="+mj-ea"/>
          <a:cs typeface="Tahoma" pitchFamily="34" charset="0"/>
        </a:defRPr>
      </a:lvl1pPr>
    </p:titleStyle>
    <p:bodyStyle>
      <a:lvl1pPr marL="342900" indent="-342900" algn="l" defTabSz="914400" rtl="0" eaLnBrk="1" latinLnBrk="0" hangingPunct="1">
        <a:spcBef>
          <a:spcPct val="20000"/>
        </a:spcBef>
        <a:buFont typeface="Arial" pitchFamily="34" charset="0"/>
        <a:buNone/>
        <a:defRPr sz="2000" kern="1200">
          <a:solidFill>
            <a:schemeClr val="tx1"/>
          </a:solidFill>
          <a:latin typeface="Tahoma" pitchFamily="34" charset="0"/>
          <a:ea typeface="+mn-ea"/>
          <a:cs typeface="Tahoma"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Tahoma" pitchFamily="34" charset="0"/>
          <a:ea typeface="+mn-ea"/>
          <a:cs typeface="Tahoma"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Tahoma" pitchFamily="34" charset="0"/>
          <a:ea typeface="+mn-ea"/>
          <a:cs typeface="Tahoma"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Tahoma" pitchFamily="34" charset="0"/>
          <a:ea typeface="+mn-ea"/>
          <a:cs typeface="Tahoma" pitchFamily="34" charset="0"/>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3"/>
          <p:cNvSpPr txBox="1">
            <a:spLocks noChangeArrowheads="1"/>
          </p:cNvSpPr>
          <p:nvPr/>
        </p:nvSpPr>
        <p:spPr bwMode="auto">
          <a:xfrm>
            <a:off x="269622" y="1387111"/>
            <a:ext cx="7958442" cy="1688011"/>
          </a:xfrm>
          <a:prstGeom prst="rect">
            <a:avLst/>
          </a:prstGeom>
          <a:solidFill>
            <a:srgbClr val="FFFFFF"/>
          </a:solidFill>
          <a:ln w="2857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ts val="200"/>
              </a:spcAft>
            </a:pPr>
            <a:r>
              <a:rPr lang="en-US" altLang="en-US" sz="1000" b="1" u="sng" dirty="0">
                <a:solidFill>
                  <a:prstClr val="black"/>
                </a:solidFill>
                <a:latin typeface="+mj-lt"/>
                <a:cs typeface="Arial" pitchFamily="34" charset="0"/>
              </a:rPr>
              <a:t>Technical Description</a:t>
            </a:r>
            <a:r>
              <a:rPr lang="en-US" altLang="en-US" sz="1000" b="1" dirty="0">
                <a:solidFill>
                  <a:prstClr val="black"/>
                </a:solidFill>
                <a:latin typeface="+mj-lt"/>
                <a:cs typeface="Arial" pitchFamily="34" charset="0"/>
              </a:rPr>
              <a:t> </a:t>
            </a:r>
            <a:r>
              <a:rPr lang="en-US" altLang="en-US" sz="1000" b="1" i="1" dirty="0">
                <a:solidFill>
                  <a:srgbClr val="FF0000"/>
                </a:solidFill>
                <a:latin typeface="+mj-lt"/>
                <a:cs typeface="Arial" pitchFamily="34" charset="0"/>
              </a:rPr>
              <a:t>(2-3 bullets at most)</a:t>
            </a:r>
            <a:endParaRPr lang="en-US" altLang="en-US" sz="1000" b="1" u="sng" dirty="0">
              <a:solidFill>
                <a:prstClr val="black"/>
              </a:solidFill>
              <a:latin typeface="+mj-lt"/>
              <a:cs typeface="Arial" pitchFamily="34" charset="0"/>
            </a:endParaRPr>
          </a:p>
          <a:p>
            <a:pPr marL="171450" indent="-171450" fontAlgn="base">
              <a:spcBef>
                <a:spcPct val="0"/>
              </a:spcBef>
              <a:buFont typeface="Arial" panose="020B0604020202020204" pitchFamily="34" charset="0"/>
              <a:buChar char="•"/>
            </a:pPr>
            <a:r>
              <a:rPr lang="en-US" sz="1000" dirty="0">
                <a:latin typeface="+mj-lt"/>
              </a:rPr>
              <a:t>3K foot view of the technology – no jargon</a:t>
            </a:r>
          </a:p>
          <a:p>
            <a:pPr marL="168275" indent="-168275" fontAlgn="base">
              <a:spcBef>
                <a:spcPct val="0"/>
              </a:spcBef>
              <a:buFont typeface="Arial" pitchFamily="34" charset="0"/>
              <a:buChar char="•"/>
            </a:pPr>
            <a:r>
              <a:rPr lang="en-US" sz="1000" dirty="0">
                <a:solidFill>
                  <a:prstClr val="black"/>
                </a:solidFill>
                <a:latin typeface="+mj-lt"/>
              </a:rPr>
              <a:t>Is this technology part of a larger system or standalone?</a:t>
            </a:r>
          </a:p>
          <a:p>
            <a:pPr marL="168275" indent="-168275" fontAlgn="base">
              <a:spcBef>
                <a:spcPct val="0"/>
              </a:spcBef>
              <a:buFont typeface="Arial" pitchFamily="34" charset="0"/>
              <a:buChar char="•"/>
            </a:pPr>
            <a:r>
              <a:rPr lang="en-US" altLang="en-US" sz="1000" dirty="0">
                <a:solidFill>
                  <a:prstClr val="black"/>
                </a:solidFill>
                <a:latin typeface="+mj-lt"/>
                <a:cs typeface="Arial" pitchFamily="34" charset="0"/>
              </a:rPr>
              <a:t>Use this bullet to describe </a:t>
            </a:r>
            <a:r>
              <a:rPr lang="en-US" altLang="en-US" sz="1000" i="1" dirty="0">
                <a:solidFill>
                  <a:prstClr val="black"/>
                </a:solidFill>
                <a:latin typeface="+mj-lt"/>
                <a:cs typeface="Arial" pitchFamily="34" charset="0"/>
              </a:rPr>
              <a:t>how </a:t>
            </a:r>
            <a:r>
              <a:rPr lang="en-US" altLang="en-US" sz="1000" dirty="0">
                <a:solidFill>
                  <a:prstClr val="black"/>
                </a:solidFill>
                <a:latin typeface="+mj-lt"/>
                <a:cs typeface="Arial" pitchFamily="34" charset="0"/>
              </a:rPr>
              <a:t>the technology achieves or enables its advantages. For example: “High bandwidth allows digital methods to down sample to arbitrary frequencies, which is really hard to do using analog circuits.”  </a:t>
            </a:r>
          </a:p>
          <a:p>
            <a:pPr fontAlgn="base">
              <a:spcBef>
                <a:spcPct val="0"/>
              </a:spcBef>
            </a:pPr>
            <a:endParaRPr lang="en-US" altLang="en-US" sz="1000" b="1" u="sng" dirty="0">
              <a:solidFill>
                <a:prstClr val="black"/>
              </a:solidFill>
              <a:latin typeface="+mj-lt"/>
              <a:cs typeface="Arial" pitchFamily="34" charset="0"/>
            </a:endParaRPr>
          </a:p>
          <a:p>
            <a:pPr fontAlgn="base">
              <a:spcBef>
                <a:spcPct val="0"/>
              </a:spcBef>
            </a:pPr>
            <a:r>
              <a:rPr lang="en-US" altLang="en-US" sz="1000" b="1" u="sng" dirty="0">
                <a:solidFill>
                  <a:prstClr val="black"/>
                </a:solidFill>
                <a:latin typeface="+mj-lt"/>
                <a:cs typeface="Arial" pitchFamily="34" charset="0"/>
              </a:rPr>
              <a:t>Technical Advantages</a:t>
            </a:r>
            <a:r>
              <a:rPr lang="en-US" altLang="en-US" sz="1000" b="1" dirty="0">
                <a:solidFill>
                  <a:prstClr val="black"/>
                </a:solidFill>
                <a:latin typeface="+mj-lt"/>
                <a:cs typeface="Arial" pitchFamily="34" charset="0"/>
              </a:rPr>
              <a:t> </a:t>
            </a:r>
            <a:r>
              <a:rPr lang="en-US" altLang="en-US" sz="1000" b="1" i="1" dirty="0">
                <a:solidFill>
                  <a:srgbClr val="FF0000"/>
                </a:solidFill>
                <a:latin typeface="+mj-lt"/>
                <a:cs typeface="Arial" pitchFamily="34" charset="0"/>
              </a:rPr>
              <a:t>(2-3 bullets at most)</a:t>
            </a:r>
            <a:endParaRPr lang="en-US" altLang="en-US" sz="1000" b="1" dirty="0">
              <a:solidFill>
                <a:prstClr val="black"/>
              </a:solidFill>
              <a:latin typeface="+mj-lt"/>
              <a:cs typeface="Arial" pitchFamily="34" charset="0"/>
            </a:endParaRPr>
          </a:p>
          <a:p>
            <a:pPr marL="119063" indent="-119063" fontAlgn="base">
              <a:spcBef>
                <a:spcPct val="0"/>
              </a:spcBef>
              <a:buFont typeface="Arial" pitchFamily="34" charset="0"/>
              <a:buChar char="•"/>
            </a:pPr>
            <a:r>
              <a:rPr lang="en-US" altLang="en-US" sz="1000" dirty="0">
                <a:solidFill>
                  <a:prstClr val="black"/>
                </a:solidFill>
                <a:latin typeface="+mj-lt"/>
                <a:cs typeface="Arial" pitchFamily="34" charset="0"/>
              </a:rPr>
              <a:t>Highlight the key attributes of the technology? Why would a group invest in this development or be interested as an end-user?</a:t>
            </a:r>
          </a:p>
          <a:p>
            <a:pPr marL="119063" indent="-119063" fontAlgn="base">
              <a:spcBef>
                <a:spcPct val="0"/>
              </a:spcBef>
              <a:buFont typeface="Arial" pitchFamily="34" charset="0"/>
              <a:buChar char="•"/>
            </a:pPr>
            <a:r>
              <a:rPr lang="en-US" altLang="en-US" sz="1000" dirty="0">
                <a:solidFill>
                  <a:prstClr val="black"/>
                </a:solidFill>
                <a:latin typeface="+mj-lt"/>
                <a:cs typeface="Arial" pitchFamily="34" charset="0"/>
              </a:rPr>
              <a:t>What does the technical approach offer, compared with other approaches that are used for the same ultimate ends? Can you quantify the advantages? For example: “It will be x times cheaper or faster.” (</a:t>
            </a:r>
            <a:r>
              <a:rPr lang="en-US" altLang="en-US" sz="1000" dirty="0" err="1">
                <a:solidFill>
                  <a:prstClr val="black"/>
                </a:solidFill>
                <a:latin typeface="+mj-lt"/>
                <a:cs typeface="Arial" pitchFamily="34" charset="0"/>
              </a:rPr>
              <a:t>SWaP</a:t>
            </a:r>
            <a:r>
              <a:rPr lang="en-US" altLang="en-US" sz="1000" dirty="0">
                <a:solidFill>
                  <a:prstClr val="black"/>
                </a:solidFill>
                <a:latin typeface="+mj-lt"/>
                <a:cs typeface="Arial" pitchFamily="34" charset="0"/>
              </a:rPr>
              <a:t>)</a:t>
            </a:r>
          </a:p>
          <a:p>
            <a:pPr fontAlgn="base">
              <a:spcBef>
                <a:spcPct val="0"/>
              </a:spcBef>
              <a:spcAft>
                <a:spcPts val="200"/>
              </a:spcAft>
            </a:pPr>
            <a:endParaRPr lang="en-US" altLang="en-US" sz="1000" dirty="0">
              <a:solidFill>
                <a:prstClr val="black"/>
              </a:solidFill>
              <a:latin typeface="+mj-lt"/>
              <a:cs typeface="Arial" pitchFamily="34" charset="0"/>
            </a:endParaRPr>
          </a:p>
        </p:txBody>
      </p:sp>
      <p:sp>
        <p:nvSpPr>
          <p:cNvPr id="23" name="Text Box 4"/>
          <p:cNvSpPr txBox="1">
            <a:spLocks noChangeArrowheads="1"/>
          </p:cNvSpPr>
          <p:nvPr/>
        </p:nvSpPr>
        <p:spPr bwMode="auto">
          <a:xfrm>
            <a:off x="4019552" y="3055213"/>
            <a:ext cx="4002658" cy="3562950"/>
          </a:xfrm>
          <a:prstGeom prst="rect">
            <a:avLst/>
          </a:prstGeom>
          <a:solidFill>
            <a:srgbClr val="FFFFFF"/>
          </a:solidFill>
          <a:ln w="28575">
            <a:noFill/>
            <a:miter lim="800000"/>
            <a:headEnd/>
            <a:tailEnd/>
          </a:ln>
        </p:spPr>
        <p:txBody>
          <a:bodyPr vert="horz" wrap="square" lIns="91440" tIns="45720" rIns="91440" bIns="45720" numCol="1" anchor="t" anchorCtr="0" compatLnSpc="1">
            <a:prstTxWarp prst="textNoShape">
              <a:avLst/>
            </a:prstTxWarp>
          </a:bodyPr>
          <a:lstStyle/>
          <a:p>
            <a:pPr lvl="0" fontAlgn="base">
              <a:spcBef>
                <a:spcPct val="0"/>
              </a:spcBef>
            </a:pPr>
            <a:r>
              <a:rPr lang="en-US" altLang="en-US" sz="1000" b="1" u="sng" dirty="0">
                <a:latin typeface="+mj-lt"/>
                <a:cs typeface="Arial" pitchFamily="34" charset="0"/>
              </a:rPr>
              <a:t>Business Model</a:t>
            </a:r>
            <a:endParaRPr lang="en-US" altLang="en-US" sz="1000" dirty="0">
              <a:latin typeface="+mj-lt"/>
              <a:cs typeface="Arial" pitchFamily="34" charset="0"/>
            </a:endParaRPr>
          </a:p>
          <a:p>
            <a:pPr marL="168275" indent="-168275" fontAlgn="base">
              <a:spcBef>
                <a:spcPct val="0"/>
              </a:spcBef>
              <a:spcAft>
                <a:spcPct val="0"/>
              </a:spcAft>
              <a:buFont typeface="Arial" pitchFamily="34" charset="0"/>
              <a:buChar char="•"/>
            </a:pPr>
            <a:r>
              <a:rPr lang="en-US" altLang="en-US" sz="1000" dirty="0">
                <a:latin typeface="+mj-lt"/>
                <a:cs typeface="Arial" pitchFamily="34" charset="0"/>
              </a:rPr>
              <a:t>How do you envision generating revenue from your technology, e.g., Software as a Service (SaaS), licensing agreement, hardware sales, etc.? Custom business models are common for early stage development.</a:t>
            </a:r>
          </a:p>
          <a:p>
            <a:pPr marL="168275" indent="-168275" fontAlgn="base">
              <a:spcBef>
                <a:spcPct val="0"/>
              </a:spcBef>
              <a:spcAft>
                <a:spcPct val="0"/>
              </a:spcAft>
              <a:buFont typeface="Arial" pitchFamily="34" charset="0"/>
              <a:buChar char="•"/>
            </a:pPr>
            <a:r>
              <a:rPr lang="en-US" altLang="en-US" sz="1000" dirty="0">
                <a:latin typeface="+mj-lt"/>
                <a:cs typeface="Arial" pitchFamily="34" charset="0"/>
              </a:rPr>
              <a:t>Is this a product or service? Does the product need final integration, is it part of a larger system? E.g.,: “Technology available as a basic IP Core for integration into chipsets and systems, or as standalone hardware for particular applications.”</a:t>
            </a:r>
          </a:p>
          <a:p>
            <a:pPr marL="168275" indent="-168275" fontAlgn="base">
              <a:spcBef>
                <a:spcPct val="0"/>
              </a:spcBef>
              <a:spcAft>
                <a:spcPct val="0"/>
              </a:spcAft>
              <a:buFont typeface="Arial" pitchFamily="34" charset="0"/>
              <a:buChar char="•"/>
            </a:pPr>
            <a:r>
              <a:rPr lang="en-US" altLang="en-US" sz="1000" dirty="0">
                <a:latin typeface="+mj-lt"/>
                <a:cs typeface="Arial" pitchFamily="34" charset="0"/>
              </a:rPr>
              <a:t>Note interest in non-investment partnerships, e.g., labs, testing facilities, and/or universities.</a:t>
            </a:r>
          </a:p>
          <a:p>
            <a:pPr lvl="0" fontAlgn="base">
              <a:spcBef>
                <a:spcPct val="0"/>
              </a:spcBef>
              <a:spcAft>
                <a:spcPct val="0"/>
              </a:spcAft>
            </a:pPr>
            <a:endParaRPr lang="en-US" altLang="en-US" sz="1000" b="1" u="sng" dirty="0">
              <a:latin typeface="+mj-lt"/>
              <a:cs typeface="Arial" pitchFamily="34" charset="0"/>
            </a:endParaRPr>
          </a:p>
          <a:p>
            <a:pPr lvl="0" fontAlgn="base">
              <a:spcBef>
                <a:spcPct val="0"/>
              </a:spcBef>
              <a:spcAft>
                <a:spcPct val="0"/>
              </a:spcAft>
            </a:pPr>
            <a:r>
              <a:rPr lang="en-US" altLang="en-US" sz="1000" b="1" u="sng" dirty="0">
                <a:latin typeface="+mj-lt"/>
                <a:cs typeface="Arial" pitchFamily="34" charset="0"/>
              </a:rPr>
              <a:t>Work to Date </a:t>
            </a:r>
          </a:p>
          <a:p>
            <a:pPr lvl="0" eaLnBrk="0" fontAlgn="base" hangingPunct="0">
              <a:spcBef>
                <a:spcPct val="0"/>
              </a:spcBef>
              <a:spcAft>
                <a:spcPct val="0"/>
              </a:spcAft>
            </a:pPr>
            <a:r>
              <a:rPr lang="en-US" sz="900" b="1" dirty="0">
                <a:latin typeface="+mj-lt"/>
                <a:ea typeface="Calibri" pitchFamily="34" charset="0"/>
                <a:cs typeface="Times New Roman" pitchFamily="18" charset="0"/>
              </a:rPr>
              <a:t>SBIR Phase I (Direct to Phase 2) </a:t>
            </a:r>
            <a:r>
              <a:rPr lang="en-US" sz="900" dirty="0">
                <a:latin typeface="+mj-lt"/>
                <a:ea typeface="Calibri" pitchFamily="34" charset="0"/>
                <a:cs typeface="Times New Roman" pitchFamily="18" charset="0"/>
              </a:rPr>
              <a:t>– Brief description of results, measurements, theory, simulation, or analysis. E.g. “Demonstrated test chips meeting a majority of the desired metrics; investigation of </a:t>
            </a:r>
            <a:r>
              <a:rPr lang="en-US" sz="900" dirty="0" err="1">
                <a:latin typeface="+mj-lt"/>
                <a:ea typeface="Calibri" pitchFamily="34" charset="0"/>
                <a:cs typeface="Times New Roman" pitchFamily="18" charset="0"/>
              </a:rPr>
              <a:t>tradespace</a:t>
            </a:r>
            <a:r>
              <a:rPr lang="en-US" sz="900" dirty="0">
                <a:latin typeface="+mj-lt"/>
                <a:ea typeface="Calibri" pitchFamily="34" charset="0"/>
                <a:cs typeface="Times New Roman" pitchFamily="18" charset="0"/>
              </a:rPr>
              <a:t> shows all metrics are achievable with modifications of existing designs” </a:t>
            </a:r>
          </a:p>
          <a:p>
            <a:pPr lvl="0" eaLnBrk="0" fontAlgn="base" hangingPunct="0">
              <a:spcBef>
                <a:spcPct val="0"/>
              </a:spcBef>
              <a:spcAft>
                <a:spcPct val="0"/>
              </a:spcAft>
            </a:pPr>
            <a:endParaRPr lang="en-US" sz="900" b="1" dirty="0">
              <a:latin typeface="+mj-lt"/>
              <a:ea typeface="Calibri" pitchFamily="34" charset="0"/>
              <a:cs typeface="Times New Roman" pitchFamily="18" charset="0"/>
            </a:endParaRPr>
          </a:p>
          <a:p>
            <a:pPr lvl="0" eaLnBrk="0" fontAlgn="base" hangingPunct="0">
              <a:spcBef>
                <a:spcPct val="0"/>
              </a:spcBef>
              <a:spcAft>
                <a:spcPct val="0"/>
              </a:spcAft>
            </a:pPr>
            <a:r>
              <a:rPr lang="en-US" sz="900" b="1" dirty="0">
                <a:latin typeface="+mj-lt"/>
                <a:ea typeface="Calibri" pitchFamily="34" charset="0"/>
                <a:cs typeface="Times New Roman" pitchFamily="18" charset="0"/>
              </a:rPr>
              <a:t>SBIR Phase II or Direct to Phase II (as of DATE)</a:t>
            </a:r>
            <a:r>
              <a:rPr lang="en-US" sz="900" dirty="0">
                <a:latin typeface="+mj-lt"/>
                <a:ea typeface="Calibri" pitchFamily="34" charset="0"/>
                <a:cs typeface="Times New Roman" pitchFamily="18" charset="0"/>
              </a:rPr>
              <a:t> – Provide sense for technical goals (e.g., metrics demonstrated by a prototype), and timelines for meeting those goals. Note, goals vary.</a:t>
            </a:r>
            <a:endParaRPr lang="en-US" sz="900" dirty="0">
              <a:latin typeface="+mj-lt"/>
              <a:cs typeface="Arial" pitchFamily="34" charset="0"/>
            </a:endParaRPr>
          </a:p>
          <a:p>
            <a:pPr lvl="1" indent="-182880" eaLnBrk="0" fontAlgn="base" hangingPunct="0">
              <a:spcBef>
                <a:spcPct val="0"/>
              </a:spcBef>
              <a:spcAft>
                <a:spcPct val="0"/>
              </a:spcAft>
              <a:buFont typeface="Arial" pitchFamily="34" charset="0"/>
              <a:buChar char="•"/>
            </a:pPr>
            <a:r>
              <a:rPr lang="en-US" sz="900" dirty="0">
                <a:latin typeface="+mj-lt"/>
                <a:ea typeface="Calibri" pitchFamily="34" charset="0"/>
                <a:cs typeface="Times New Roman" pitchFamily="18" charset="0"/>
              </a:rPr>
              <a:t>Goal: Demonstrate  operation &lt; 100 </a:t>
            </a:r>
            <a:r>
              <a:rPr lang="en-US" sz="900" dirty="0" err="1">
                <a:latin typeface="+mj-lt"/>
                <a:ea typeface="Calibri" pitchFamily="34" charset="0"/>
                <a:cs typeface="Times New Roman" pitchFamily="18" charset="0"/>
              </a:rPr>
              <a:t>mW</a:t>
            </a:r>
            <a:endParaRPr lang="en-US" sz="900" dirty="0">
              <a:latin typeface="+mj-lt"/>
              <a:ea typeface="Calibri" pitchFamily="34" charset="0"/>
              <a:cs typeface="Times New Roman" pitchFamily="18" charset="0"/>
            </a:endParaRPr>
          </a:p>
          <a:p>
            <a:pPr lvl="1" indent="-182880" eaLnBrk="0" fontAlgn="base" hangingPunct="0">
              <a:spcBef>
                <a:spcPct val="0"/>
              </a:spcBef>
              <a:spcAft>
                <a:spcPct val="0"/>
              </a:spcAft>
              <a:buFont typeface="Arial" pitchFamily="34" charset="0"/>
              <a:buChar char="•"/>
            </a:pPr>
            <a:r>
              <a:rPr lang="en-US" sz="900" dirty="0">
                <a:latin typeface="+mj-lt"/>
                <a:ea typeface="Calibri" pitchFamily="34" charset="0"/>
                <a:cs typeface="Times New Roman" pitchFamily="18" charset="0"/>
              </a:rPr>
              <a:t>Preliminary Design Review – November 20XX</a:t>
            </a:r>
            <a:endParaRPr lang="en-US" sz="900" dirty="0">
              <a:latin typeface="+mj-lt"/>
              <a:cs typeface="Arial" pitchFamily="34" charset="0"/>
            </a:endParaRPr>
          </a:p>
          <a:p>
            <a:pPr lvl="1" indent="-182880" eaLnBrk="0" fontAlgn="base" hangingPunct="0">
              <a:spcBef>
                <a:spcPct val="0"/>
              </a:spcBef>
              <a:spcAft>
                <a:spcPct val="0"/>
              </a:spcAft>
              <a:buFont typeface="Arial" pitchFamily="34" charset="0"/>
              <a:buChar char="•"/>
            </a:pPr>
            <a:r>
              <a:rPr lang="en-US" sz="900" dirty="0">
                <a:latin typeface="+mj-lt"/>
                <a:ea typeface="Calibri" pitchFamily="34" charset="0"/>
                <a:cs typeface="Times New Roman" pitchFamily="18" charset="0"/>
              </a:rPr>
              <a:t>Delivery to Government – May 20XX</a:t>
            </a:r>
            <a:r>
              <a:rPr lang="en-US" sz="900" dirty="0">
                <a:solidFill>
                  <a:prstClr val="black"/>
                </a:solidFill>
                <a:latin typeface="+mj-lt"/>
                <a:cs typeface="Arial" pitchFamily="34" charset="0"/>
              </a:rPr>
              <a:t> </a:t>
            </a:r>
            <a:endParaRPr lang="en-US" altLang="en-US" sz="900" dirty="0">
              <a:latin typeface="+mj-lt"/>
              <a:cs typeface="Arial" pitchFamily="34" charset="0"/>
            </a:endParaRPr>
          </a:p>
          <a:p>
            <a:pPr fontAlgn="base">
              <a:spcBef>
                <a:spcPct val="0"/>
              </a:spcBef>
            </a:pPr>
            <a:endParaRPr lang="en-US" altLang="en-US" sz="900" dirty="0">
              <a:latin typeface="+mj-lt"/>
              <a:cs typeface="Arial" pitchFamily="34" charset="0"/>
            </a:endParaRPr>
          </a:p>
        </p:txBody>
      </p:sp>
      <p:sp>
        <p:nvSpPr>
          <p:cNvPr id="16" name="Title 33"/>
          <p:cNvSpPr txBox="1">
            <a:spLocks/>
          </p:cNvSpPr>
          <p:nvPr/>
        </p:nvSpPr>
        <p:spPr bwMode="auto">
          <a:xfrm>
            <a:off x="1753229" y="-27963"/>
            <a:ext cx="2940220" cy="836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fontScale="97500"/>
          </a:bodyPr>
          <a:lstStyle>
            <a:lvl1pPr algn="l" defTabSz="914400" rtl="0" eaLnBrk="1" latinLnBrk="0" hangingPunct="1">
              <a:spcBef>
                <a:spcPct val="0"/>
              </a:spcBef>
              <a:buNone/>
              <a:defRPr sz="2400" b="0" kern="1200">
                <a:solidFill>
                  <a:schemeClr val="tx1"/>
                </a:solidFill>
                <a:latin typeface="Tahoma" pitchFamily="34" charset="0"/>
                <a:ea typeface="Tahoma" pitchFamily="34" charset="0"/>
                <a:cs typeface="Tahoma" pitchFamily="34" charset="0"/>
              </a:defRPr>
            </a:lvl1pPr>
          </a:lstStyle>
          <a:p>
            <a:pPr>
              <a:lnSpc>
                <a:spcPct val="120000"/>
              </a:lnSpc>
              <a:spcBef>
                <a:spcPts val="0"/>
              </a:spcBef>
              <a:defRPr/>
            </a:pPr>
            <a:r>
              <a:rPr lang="en-US" dirty="0"/>
              <a:t>Title from Proposal</a:t>
            </a:r>
          </a:p>
        </p:txBody>
      </p:sp>
      <p:sp>
        <p:nvSpPr>
          <p:cNvPr id="4" name="Rectangle 3"/>
          <p:cNvSpPr/>
          <p:nvPr/>
        </p:nvSpPr>
        <p:spPr>
          <a:xfrm>
            <a:off x="219075" y="95618"/>
            <a:ext cx="1405478" cy="589601"/>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2"/>
                </a:solidFill>
              </a:rPr>
              <a:t>Replace with Company Logo</a:t>
            </a:r>
          </a:p>
        </p:txBody>
      </p:sp>
      <p:sp>
        <p:nvSpPr>
          <p:cNvPr id="18" name="Rectangle 17"/>
          <p:cNvSpPr/>
          <p:nvPr/>
        </p:nvSpPr>
        <p:spPr>
          <a:xfrm>
            <a:off x="8022209" y="3228107"/>
            <a:ext cx="4016211" cy="3239360"/>
          </a:xfrm>
          <a:prstGeom prst="rect">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2"/>
                </a:solidFill>
                <a:latin typeface="+mj-lt"/>
              </a:rPr>
              <a:t>Replace with product image, technical graphic, systems diagram, etc. </a:t>
            </a:r>
          </a:p>
          <a:p>
            <a:pPr algn="ctr"/>
            <a:endParaRPr lang="en-US" sz="1000" dirty="0">
              <a:solidFill>
                <a:schemeClr val="tx2"/>
              </a:solidFill>
              <a:latin typeface="+mj-lt"/>
            </a:endParaRPr>
          </a:p>
          <a:p>
            <a:r>
              <a:rPr lang="en-US" sz="1000" dirty="0">
                <a:solidFill>
                  <a:schemeClr val="tx2"/>
                </a:solidFill>
                <a:latin typeface="+mj-lt"/>
              </a:rPr>
              <a:t>Image should convey (in order of importance):</a:t>
            </a:r>
          </a:p>
          <a:p>
            <a:pPr marL="285750" indent="-285750">
              <a:buFont typeface="Arial" panose="020B0604020202020204" pitchFamily="34" charset="0"/>
              <a:buChar char="•"/>
            </a:pPr>
            <a:r>
              <a:rPr lang="en-US" sz="1000" dirty="0">
                <a:solidFill>
                  <a:schemeClr val="tx2"/>
                </a:solidFill>
                <a:latin typeface="+mj-lt"/>
              </a:rPr>
              <a:t>What the tech is (an object, method, design, ecosystem)</a:t>
            </a:r>
          </a:p>
          <a:p>
            <a:pPr marL="285750" indent="-285750">
              <a:buFont typeface="Arial" panose="020B0604020202020204" pitchFamily="34" charset="0"/>
              <a:buChar char="•"/>
            </a:pPr>
            <a:r>
              <a:rPr lang="en-US" sz="1000" dirty="0">
                <a:solidFill>
                  <a:schemeClr val="tx2"/>
                </a:solidFill>
                <a:latin typeface="+mj-lt"/>
              </a:rPr>
              <a:t>A sense of size, how it works, and where it operates</a:t>
            </a:r>
          </a:p>
          <a:p>
            <a:pPr marL="285750" indent="-285750" algn="ctr">
              <a:buFont typeface="Arial" panose="020B0604020202020204" pitchFamily="34" charset="0"/>
              <a:buChar char="•"/>
            </a:pPr>
            <a:endParaRPr lang="en-US" sz="1000" dirty="0">
              <a:solidFill>
                <a:schemeClr val="tx2"/>
              </a:solidFill>
              <a:latin typeface="+mj-lt"/>
            </a:endParaRPr>
          </a:p>
          <a:p>
            <a:r>
              <a:rPr lang="en-US" sz="1000" dirty="0">
                <a:solidFill>
                  <a:schemeClr val="tx2"/>
                </a:solidFill>
                <a:latin typeface="+mj-lt"/>
              </a:rPr>
              <a:t>Image should be simple, clear and crisp. </a:t>
            </a:r>
          </a:p>
          <a:p>
            <a:r>
              <a:rPr lang="en-US" sz="1000" dirty="0">
                <a:solidFill>
                  <a:schemeClr val="tx2"/>
                </a:solidFill>
                <a:latin typeface="+mj-lt"/>
              </a:rPr>
              <a:t>Use colors only to highlight.</a:t>
            </a:r>
          </a:p>
          <a:p>
            <a:r>
              <a:rPr lang="en-US" sz="1000" dirty="0">
                <a:solidFill>
                  <a:schemeClr val="tx2"/>
                </a:solidFill>
                <a:latin typeface="+mj-lt"/>
              </a:rPr>
              <a:t>Legends and labels should be legible.</a:t>
            </a:r>
          </a:p>
        </p:txBody>
      </p:sp>
      <p:sp>
        <p:nvSpPr>
          <p:cNvPr id="5" name="TextBox 4"/>
          <p:cNvSpPr txBox="1"/>
          <p:nvPr/>
        </p:nvSpPr>
        <p:spPr>
          <a:xfrm>
            <a:off x="5047488" y="133168"/>
            <a:ext cx="6887329" cy="553998"/>
          </a:xfrm>
          <a:prstGeom prst="rect">
            <a:avLst/>
          </a:prstGeom>
          <a:noFill/>
        </p:spPr>
        <p:txBody>
          <a:bodyPr wrap="square" rtlCol="0">
            <a:spAutoFit/>
          </a:bodyPr>
          <a:lstStyle/>
          <a:p>
            <a:pPr algn="ctr"/>
            <a:r>
              <a:rPr lang="en-US" sz="1000" b="1" dirty="0">
                <a:solidFill>
                  <a:srgbClr val="FF0000"/>
                </a:solidFill>
              </a:rPr>
              <a:t>*Note: Final quad is not intended to be text dense. Please be to-the-point, limit technical jargon, and use a minimum font size of 10 pt. The content should be able to be understood by a non-technical person. The goal of the quad chart is to solicit interest/ questions/ conversations with transition partners.</a:t>
            </a:r>
          </a:p>
        </p:txBody>
      </p:sp>
      <p:sp>
        <p:nvSpPr>
          <p:cNvPr id="19" name="Footer Placeholder 1"/>
          <p:cNvSpPr>
            <a:spLocks noGrp="1"/>
          </p:cNvSpPr>
          <p:nvPr>
            <p:ph type="ftr" sz="quarter" idx="4294967295"/>
          </p:nvPr>
        </p:nvSpPr>
        <p:spPr>
          <a:xfrm>
            <a:off x="1" y="6441877"/>
            <a:ext cx="12038420" cy="485775"/>
          </a:xfrm>
        </p:spPr>
        <p:txBody>
          <a:bodyPr/>
          <a:lstStyle/>
          <a:p>
            <a:r>
              <a:rPr lang="en-US" sz="700" dirty="0">
                <a:solidFill>
                  <a:schemeClr val="bg1">
                    <a:lumMod val="50000"/>
                  </a:schemeClr>
                </a:solidFill>
              </a:rPr>
              <a:t>This research was developed with funding from the Defense Advanced Research Projects Agency (DARPA). The views, opinions and/or findings expressed are those of the author(s) and should not be interpreted as representing the official views or policies of the Department of Defense or the U.S. Government. (Distribution Statement “A” (Approved for Public Release, Distribution Unlimited)</a:t>
            </a:r>
            <a:endParaRPr lang="en-US" sz="700" dirty="0">
              <a:solidFill>
                <a:schemeClr val="bg1">
                  <a:lumMod val="50000"/>
                </a:schemeClr>
              </a:solidFill>
              <a:latin typeface="Calibri" panose="020F0502020204030204" pitchFamily="34" charset="0"/>
            </a:endParaRPr>
          </a:p>
        </p:txBody>
      </p:sp>
      <p:sp>
        <p:nvSpPr>
          <p:cNvPr id="14" name="Text Box 3">
            <a:extLst>
              <a:ext uri="{FF2B5EF4-FFF2-40B4-BE49-F238E27FC236}">
                <a16:creationId xmlns:a16="http://schemas.microsoft.com/office/drawing/2014/main" id="{93C49536-DF21-48E7-80C2-337BFF34CB28}"/>
              </a:ext>
            </a:extLst>
          </p:cNvPr>
          <p:cNvSpPr txBox="1">
            <a:spLocks noChangeArrowheads="1"/>
          </p:cNvSpPr>
          <p:nvPr/>
        </p:nvSpPr>
        <p:spPr bwMode="auto">
          <a:xfrm>
            <a:off x="266702" y="3046473"/>
            <a:ext cx="3584649" cy="3506727"/>
          </a:xfrm>
          <a:prstGeom prst="rect">
            <a:avLst/>
          </a:prstGeom>
          <a:noFill/>
          <a:ln w="28575">
            <a:noFill/>
            <a:miter lim="800000"/>
            <a:headEnd/>
            <a:tailEnd/>
          </a:ln>
        </p:spPr>
        <p:txBody>
          <a:bodyPr vert="horz" wrap="square" lIns="91440" tIns="45720" rIns="91440" bIns="45720" numCol="1" anchor="t" anchorCtr="0" compatLnSpc="1">
            <a:prstTxWarp prst="textNoShape">
              <a:avLst/>
            </a:prstTxWarp>
          </a:bodyPr>
          <a:lstStyle/>
          <a:p>
            <a:pPr marL="112713" indent="-112713">
              <a:defRPr/>
            </a:pPr>
            <a:r>
              <a:rPr lang="en-US" sz="1000" b="1" u="sng" dirty="0">
                <a:latin typeface="+mj-lt"/>
                <a:cs typeface="Arial" pitchFamily="34" charset="0"/>
              </a:rPr>
              <a:t>Anticipated Benefits and Applications</a:t>
            </a:r>
            <a:endParaRPr lang="en-US" sz="1000" b="1" dirty="0">
              <a:latin typeface="+mj-lt"/>
              <a:cs typeface="Arial" pitchFamily="34" charset="0"/>
            </a:endParaRPr>
          </a:p>
          <a:p>
            <a:pPr lvl="0"/>
            <a:r>
              <a:rPr lang="en-US" sz="1000" b="1" i="1" dirty="0">
                <a:solidFill>
                  <a:srgbClr val="FF0000"/>
                </a:solidFill>
                <a:latin typeface="+mj-lt"/>
                <a:cs typeface="Calibri" panose="020F0502020204030204" pitchFamily="34" charset="0"/>
              </a:rPr>
              <a:t>*Please limit these sections to 2-3 bullets/sentences max</a:t>
            </a:r>
          </a:p>
          <a:p>
            <a:pPr lvl="0"/>
            <a:r>
              <a:rPr lang="en-US" sz="1000" b="1" dirty="0">
                <a:solidFill>
                  <a:prstClr val="black"/>
                </a:solidFill>
                <a:latin typeface="+mj-lt"/>
                <a:cs typeface="Calibri" panose="020F0502020204030204" pitchFamily="34" charset="0"/>
              </a:rPr>
              <a:t>Gov’t or DoD:  </a:t>
            </a:r>
          </a:p>
          <a:p>
            <a:pPr marL="171450" indent="-171450">
              <a:buFont typeface="Arial" panose="020B0604020202020204" pitchFamily="34" charset="0"/>
              <a:buChar char="•"/>
            </a:pPr>
            <a:r>
              <a:rPr lang="en-US" sz="1000" dirty="0">
                <a:solidFill>
                  <a:prstClr val="black"/>
                </a:solidFill>
                <a:latin typeface="+mj-lt"/>
              </a:rPr>
              <a:t>Connect your technology to a military or governmental mission or need. </a:t>
            </a:r>
          </a:p>
          <a:p>
            <a:pPr marL="171450" indent="-171450">
              <a:buFont typeface="Arial" panose="020B0604020202020204" pitchFamily="34" charset="0"/>
              <a:buChar char="•"/>
            </a:pPr>
            <a:r>
              <a:rPr lang="en-US" sz="1000" dirty="0">
                <a:latin typeface="+mj-lt"/>
              </a:rPr>
              <a:t>Briefly</a:t>
            </a:r>
            <a:r>
              <a:rPr lang="en-US" sz="1000" b="1" i="1" dirty="0">
                <a:latin typeface="+mj-lt"/>
              </a:rPr>
              <a:t> </a:t>
            </a:r>
            <a:r>
              <a:rPr lang="en-US" sz="1000" dirty="0">
                <a:latin typeface="+mj-lt"/>
              </a:rPr>
              <a:t>explain </a:t>
            </a:r>
            <a:r>
              <a:rPr lang="en-US" sz="1000" dirty="0">
                <a:solidFill>
                  <a:prstClr val="black"/>
                </a:solidFill>
                <a:latin typeface="+mj-lt"/>
              </a:rPr>
              <a:t>how your technology will improve the current mission-approach. How will it change the competitive technological landscape, and evolve modern missions or needs?  </a:t>
            </a:r>
          </a:p>
          <a:p>
            <a:pPr lvl="0"/>
            <a:endParaRPr lang="en-US" sz="1000" dirty="0">
              <a:solidFill>
                <a:prstClr val="black"/>
              </a:solidFill>
              <a:latin typeface="+mj-lt"/>
            </a:endParaRPr>
          </a:p>
          <a:p>
            <a:pPr lvl="0">
              <a:defRPr/>
            </a:pPr>
            <a:r>
              <a:rPr lang="en-US" sz="1000" b="1" dirty="0">
                <a:solidFill>
                  <a:prstClr val="black"/>
                </a:solidFill>
                <a:latin typeface="+mj-lt"/>
                <a:cs typeface="Arial" pitchFamily="34" charset="0"/>
              </a:rPr>
              <a:t>Commercial:</a:t>
            </a:r>
            <a:r>
              <a:rPr lang="en-US" sz="1000" dirty="0">
                <a:solidFill>
                  <a:prstClr val="black"/>
                </a:solidFill>
                <a:latin typeface="+mj-lt"/>
                <a:cs typeface="Arial" pitchFamily="34" charset="0"/>
              </a:rPr>
              <a:t> </a:t>
            </a:r>
          </a:p>
          <a:p>
            <a:pPr marL="171450" indent="-171450">
              <a:buFont typeface="Arial" panose="020B0604020202020204" pitchFamily="34" charset="0"/>
              <a:buChar char="•"/>
              <a:defRPr/>
            </a:pPr>
            <a:r>
              <a:rPr lang="en-US" sz="1000" dirty="0">
                <a:solidFill>
                  <a:prstClr val="black"/>
                </a:solidFill>
                <a:latin typeface="+mj-lt"/>
                <a:cs typeface="Arial" pitchFamily="34" charset="0"/>
              </a:rPr>
              <a:t>How will your technology be used in the commercial sector? </a:t>
            </a:r>
          </a:p>
          <a:p>
            <a:pPr marL="171450" indent="-171450">
              <a:buFont typeface="Arial" panose="020B0604020202020204" pitchFamily="34" charset="0"/>
              <a:buChar char="•"/>
              <a:defRPr/>
            </a:pPr>
            <a:r>
              <a:rPr lang="en-US" sz="1000" dirty="0">
                <a:solidFill>
                  <a:prstClr val="black"/>
                </a:solidFill>
                <a:latin typeface="+mj-lt"/>
                <a:cs typeface="Arial" pitchFamily="34" charset="0"/>
              </a:rPr>
              <a:t>Does it provide advantages (i.e., cost savings) to a mature industry, or does it enable new industries or solutions that do not yet exist? </a:t>
            </a:r>
          </a:p>
          <a:p>
            <a:pPr marL="171450" indent="-171450">
              <a:buFont typeface="Arial" panose="020B0604020202020204" pitchFamily="34" charset="0"/>
              <a:buChar char="•"/>
              <a:defRPr/>
            </a:pPr>
            <a:r>
              <a:rPr lang="en-US" sz="1000" dirty="0">
                <a:solidFill>
                  <a:prstClr val="black"/>
                </a:solidFill>
                <a:latin typeface="+mj-lt"/>
                <a:cs typeface="Arial" pitchFamily="34" charset="0"/>
              </a:rPr>
              <a:t>This section is strongest when tightly tied to the technical innovation – for example, “This technology would be useful for anyone who uses X to do Y, but also could enable stronger, better, or faster Z.”</a:t>
            </a:r>
          </a:p>
          <a:p>
            <a:pPr lvl="0"/>
            <a:endParaRPr lang="en-US" sz="1000" b="1" dirty="0">
              <a:solidFill>
                <a:prstClr val="black"/>
              </a:solidFill>
              <a:latin typeface="+mj-lt"/>
              <a:cs typeface="Calibri" panose="020F0502020204030204" pitchFamily="34" charset="0"/>
            </a:endParaRPr>
          </a:p>
        </p:txBody>
      </p:sp>
      <p:sp>
        <p:nvSpPr>
          <p:cNvPr id="20" name="TextBox 19">
            <a:extLst>
              <a:ext uri="{FF2B5EF4-FFF2-40B4-BE49-F238E27FC236}">
                <a16:creationId xmlns:a16="http://schemas.microsoft.com/office/drawing/2014/main" id="{4D8C3D75-8129-4BC9-90AF-B48CEF23FF36}"/>
              </a:ext>
            </a:extLst>
          </p:cNvPr>
          <p:cNvSpPr txBox="1"/>
          <p:nvPr/>
        </p:nvSpPr>
        <p:spPr>
          <a:xfrm>
            <a:off x="8228064" y="1532197"/>
            <a:ext cx="4376422" cy="1554272"/>
          </a:xfrm>
          <a:prstGeom prst="rect">
            <a:avLst/>
          </a:prstGeom>
          <a:noFill/>
        </p:spPr>
        <p:txBody>
          <a:bodyPr wrap="square">
            <a:spAutoFit/>
          </a:bodyPr>
          <a:lstStyle/>
          <a:p>
            <a:pPr lvl="0">
              <a:lnSpc>
                <a:spcPct val="90000"/>
              </a:lnSpc>
              <a:defRPr/>
            </a:pPr>
            <a:r>
              <a:rPr lang="en-US" sz="1000" b="1" dirty="0">
                <a:solidFill>
                  <a:prstClr val="black"/>
                </a:solidFill>
                <a:latin typeface="+mj-lt"/>
                <a:cs typeface="Arial" pitchFamily="34" charset="0"/>
              </a:rPr>
              <a:t>Firm Name: </a:t>
            </a:r>
          </a:p>
          <a:p>
            <a:pPr lvl="0">
              <a:lnSpc>
                <a:spcPct val="90000"/>
              </a:lnSpc>
              <a:defRPr/>
            </a:pPr>
            <a:r>
              <a:rPr lang="en-US" sz="1000" b="1" dirty="0">
                <a:solidFill>
                  <a:prstClr val="black"/>
                </a:solidFill>
                <a:latin typeface="+mj-lt"/>
                <a:cs typeface="Arial" pitchFamily="34" charset="0"/>
              </a:rPr>
              <a:t>Address: </a:t>
            </a:r>
          </a:p>
          <a:p>
            <a:pPr lvl="0">
              <a:lnSpc>
                <a:spcPct val="90000"/>
              </a:lnSpc>
              <a:defRPr/>
            </a:pPr>
            <a:r>
              <a:rPr lang="en-US" sz="1000" b="1" dirty="0">
                <a:solidFill>
                  <a:prstClr val="black"/>
                </a:solidFill>
                <a:latin typeface="+mj-lt"/>
                <a:cs typeface="Arial" pitchFamily="34" charset="0"/>
              </a:rPr>
              <a:t>Point of Contact: </a:t>
            </a:r>
          </a:p>
          <a:p>
            <a:pPr lvl="0">
              <a:lnSpc>
                <a:spcPct val="90000"/>
              </a:lnSpc>
              <a:defRPr/>
            </a:pPr>
            <a:r>
              <a:rPr lang="en-US" sz="1000" b="1" dirty="0">
                <a:solidFill>
                  <a:prstClr val="black"/>
                </a:solidFill>
                <a:latin typeface="+mj-lt"/>
                <a:cs typeface="Arial" pitchFamily="34" charset="0"/>
              </a:rPr>
              <a:t>E-mail: </a:t>
            </a:r>
          </a:p>
          <a:p>
            <a:pPr lvl="0">
              <a:lnSpc>
                <a:spcPct val="90000"/>
              </a:lnSpc>
              <a:defRPr/>
            </a:pPr>
            <a:r>
              <a:rPr lang="en-US" sz="1000" b="1" dirty="0">
                <a:solidFill>
                  <a:prstClr val="black"/>
                </a:solidFill>
                <a:latin typeface="+mj-lt"/>
                <a:cs typeface="Arial" pitchFamily="34" charset="0"/>
              </a:rPr>
              <a:t>Tel:</a:t>
            </a:r>
          </a:p>
          <a:p>
            <a:r>
              <a:rPr lang="en-US" sz="1000" b="1" dirty="0">
                <a:solidFill>
                  <a:prstClr val="black"/>
                </a:solidFill>
                <a:latin typeface="+mj-lt"/>
                <a:cs typeface="Arial" pitchFamily="34" charset="0"/>
              </a:rPr>
              <a:t>Topic No.:</a:t>
            </a:r>
            <a:br>
              <a:rPr lang="en-US" sz="1000" b="1" dirty="0">
                <a:solidFill>
                  <a:prstClr val="black"/>
                </a:solidFill>
                <a:latin typeface="+mj-lt"/>
                <a:cs typeface="Arial" pitchFamily="34" charset="0"/>
              </a:rPr>
            </a:br>
            <a:r>
              <a:rPr lang="en-US" sz="1000" b="1" dirty="0">
                <a:solidFill>
                  <a:prstClr val="black"/>
                </a:solidFill>
                <a:latin typeface="+mj-lt"/>
                <a:cs typeface="Arial" pitchFamily="34" charset="0"/>
              </a:rPr>
              <a:t>Contract No.:</a:t>
            </a:r>
            <a:br>
              <a:rPr lang="en-US" sz="1000" b="1" dirty="0">
                <a:solidFill>
                  <a:prstClr val="black"/>
                </a:solidFill>
                <a:latin typeface="+mj-lt"/>
              </a:rPr>
            </a:br>
            <a:r>
              <a:rPr lang="en-US" sz="1000" b="1" dirty="0">
                <a:solidFill>
                  <a:prstClr val="black"/>
                </a:solidFill>
                <a:latin typeface="+mj-lt"/>
              </a:rPr>
              <a:t>DARPA PM / Tech Office: </a:t>
            </a:r>
            <a:br>
              <a:rPr lang="en-US" sz="1000" b="1" dirty="0">
                <a:solidFill>
                  <a:srgbClr val="17375E"/>
                </a:solidFill>
                <a:latin typeface="+mj-lt"/>
              </a:rPr>
            </a:br>
            <a:r>
              <a:rPr lang="en-US" sz="1000" b="1" dirty="0">
                <a:solidFill>
                  <a:prstClr val="black"/>
                </a:solidFill>
                <a:latin typeface="+mj-lt"/>
                <a:cs typeface="Arial" pitchFamily="34" charset="0"/>
              </a:rPr>
              <a:t>Transition Team: </a:t>
            </a:r>
            <a:r>
              <a:rPr lang="en-US" sz="1000" dirty="0">
                <a:latin typeface="+mj-lt"/>
              </a:rPr>
              <a:t>TCSP@darpa.mil</a:t>
            </a:r>
            <a:br>
              <a:rPr lang="en-US" sz="1000" dirty="0">
                <a:solidFill>
                  <a:prstClr val="black"/>
                </a:solidFill>
                <a:latin typeface="+mj-lt"/>
              </a:rPr>
            </a:br>
            <a:endParaRPr lang="en-US" sz="1000" dirty="0">
              <a:latin typeface="+mj-lt"/>
            </a:endParaRPr>
          </a:p>
        </p:txBody>
      </p:sp>
      <p:cxnSp>
        <p:nvCxnSpPr>
          <p:cNvPr id="6" name="Straight Connector 5">
            <a:extLst>
              <a:ext uri="{FF2B5EF4-FFF2-40B4-BE49-F238E27FC236}">
                <a16:creationId xmlns:a16="http://schemas.microsoft.com/office/drawing/2014/main" id="{1C60F2FB-3966-4D28-8134-39126BDBEBF0}"/>
              </a:ext>
            </a:extLst>
          </p:cNvPr>
          <p:cNvCxnSpPr>
            <a:cxnSpLocks/>
          </p:cNvCxnSpPr>
          <p:nvPr/>
        </p:nvCxnSpPr>
        <p:spPr bwMode="auto">
          <a:xfrm>
            <a:off x="219075" y="3067763"/>
            <a:ext cx="11706222"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8" name="Straight Connector 7">
            <a:extLst>
              <a:ext uri="{FF2B5EF4-FFF2-40B4-BE49-F238E27FC236}">
                <a16:creationId xmlns:a16="http://schemas.microsoft.com/office/drawing/2014/main" id="{6D0EFE8F-8AC4-4ADE-A58D-4D1101495F88}"/>
              </a:ext>
            </a:extLst>
          </p:cNvPr>
          <p:cNvCxnSpPr>
            <a:cxnSpLocks/>
          </p:cNvCxnSpPr>
          <p:nvPr/>
        </p:nvCxnSpPr>
        <p:spPr bwMode="auto">
          <a:xfrm>
            <a:off x="3851351" y="3097815"/>
            <a:ext cx="0" cy="3520348"/>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22" name="Straight Connector 21">
            <a:extLst>
              <a:ext uri="{FF2B5EF4-FFF2-40B4-BE49-F238E27FC236}">
                <a16:creationId xmlns:a16="http://schemas.microsoft.com/office/drawing/2014/main" id="{A60CF982-FDA2-4B53-B996-A3C021995C9B}"/>
              </a:ext>
            </a:extLst>
          </p:cNvPr>
          <p:cNvCxnSpPr>
            <a:cxnSpLocks/>
          </p:cNvCxnSpPr>
          <p:nvPr/>
        </p:nvCxnSpPr>
        <p:spPr bwMode="auto">
          <a:xfrm>
            <a:off x="8136216" y="1350458"/>
            <a:ext cx="0" cy="1683579"/>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cxnSp>
        <p:nvCxnSpPr>
          <p:cNvPr id="24" name="Straight Connector 23">
            <a:extLst>
              <a:ext uri="{FF2B5EF4-FFF2-40B4-BE49-F238E27FC236}">
                <a16:creationId xmlns:a16="http://schemas.microsoft.com/office/drawing/2014/main" id="{C080AAC6-B22C-4AD9-ACCC-44546427693B}"/>
              </a:ext>
            </a:extLst>
          </p:cNvPr>
          <p:cNvCxnSpPr>
            <a:cxnSpLocks/>
          </p:cNvCxnSpPr>
          <p:nvPr/>
        </p:nvCxnSpPr>
        <p:spPr bwMode="auto">
          <a:xfrm>
            <a:off x="219075" y="728802"/>
            <a:ext cx="11706217" cy="0"/>
          </a:xfrm>
          <a:prstGeom prst="line">
            <a:avLst/>
          </a:prstGeom>
          <a:noFill/>
          <a:ln w="22225">
            <a:solidFill>
              <a:schemeClr val="tx1"/>
            </a:solidFill>
            <a:round/>
            <a:headEnd/>
            <a:tailEnd/>
          </a:ln>
          <a:extLst>
            <a:ext uri="{909E8E84-426E-40DD-AFC4-6F175D3DCCD1}">
              <a14:hiddenFill xmlns:a14="http://schemas.microsoft.com/office/drawing/2010/main">
                <a:noFill/>
              </a14:hiddenFill>
            </a:ext>
          </a:extLst>
        </p:spPr>
      </p:cxnSp>
      <p:sp>
        <p:nvSpPr>
          <p:cNvPr id="30" name="Rectangle: Rounded Corners 29">
            <a:extLst>
              <a:ext uri="{FF2B5EF4-FFF2-40B4-BE49-F238E27FC236}">
                <a16:creationId xmlns:a16="http://schemas.microsoft.com/office/drawing/2014/main" id="{D190C51C-B572-4DD8-8499-6F9CCD1F58D4}"/>
              </a:ext>
            </a:extLst>
          </p:cNvPr>
          <p:cNvSpPr/>
          <p:nvPr/>
        </p:nvSpPr>
        <p:spPr>
          <a:xfrm>
            <a:off x="219075" y="770537"/>
            <a:ext cx="11706217" cy="654247"/>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fontAlgn="base">
              <a:spcBef>
                <a:spcPct val="0"/>
              </a:spcBef>
              <a:spcAft>
                <a:spcPts val="200"/>
              </a:spcAft>
            </a:pPr>
            <a:r>
              <a:rPr lang="en-US" altLang="en-US" sz="1400" b="1" dirty="0">
                <a:solidFill>
                  <a:schemeClr val="bg1"/>
                </a:solidFill>
                <a:latin typeface="Calibri" pitchFamily="34" charset="0"/>
                <a:cs typeface="Arial" pitchFamily="34" charset="0"/>
              </a:rPr>
              <a:t>Challenge(s):</a:t>
            </a:r>
            <a:r>
              <a:rPr lang="en-US" altLang="en-US" sz="1100" b="1" dirty="0">
                <a:solidFill>
                  <a:schemeClr val="bg1"/>
                </a:solidFill>
                <a:latin typeface="Calibri" pitchFamily="34" charset="0"/>
                <a:cs typeface="Arial" pitchFamily="34" charset="0"/>
              </a:rPr>
              <a:t> 2-3 BLUF sentences (no jargon), </a:t>
            </a:r>
          </a:p>
          <a:p>
            <a:pPr algn="just" fontAlgn="base">
              <a:spcBef>
                <a:spcPct val="0"/>
              </a:spcBef>
              <a:spcAft>
                <a:spcPts val="200"/>
              </a:spcAft>
            </a:pPr>
            <a:r>
              <a:rPr lang="en-US" altLang="en-US" sz="1100" b="1" dirty="0">
                <a:solidFill>
                  <a:schemeClr val="bg1"/>
                </a:solidFill>
                <a:latin typeface="Calibri" pitchFamily="34" charset="0"/>
                <a:cs typeface="Arial" pitchFamily="34" charset="0"/>
              </a:rPr>
              <a:t>	  Describe the problem you are trying to solve and how your technology will address it (high-level). </a:t>
            </a:r>
          </a:p>
          <a:p>
            <a:pPr algn="just" fontAlgn="base">
              <a:spcBef>
                <a:spcPct val="0"/>
              </a:spcBef>
              <a:spcAft>
                <a:spcPts val="200"/>
              </a:spcAft>
            </a:pPr>
            <a:r>
              <a:rPr lang="en-US" altLang="en-US" sz="1100" b="1" dirty="0">
                <a:solidFill>
                  <a:schemeClr val="bg1"/>
                </a:solidFill>
                <a:latin typeface="Calibri" pitchFamily="34" charset="0"/>
                <a:cs typeface="Arial" pitchFamily="34" charset="0"/>
              </a:rPr>
              <a:t>	  What is the main highlight of your technical solution? </a:t>
            </a:r>
            <a:endParaRPr lang="en-US" altLang="en-US" sz="1100" dirty="0">
              <a:solidFill>
                <a:schemeClr val="bg1"/>
              </a:solidFill>
              <a:latin typeface="Calibri" pitchFamily="34" charset="0"/>
              <a:cs typeface="Arial" pitchFamily="34" charset="0"/>
            </a:endParaRPr>
          </a:p>
        </p:txBody>
      </p:sp>
    </p:spTree>
    <p:extLst>
      <p:ext uri="{BB962C8B-B14F-4D97-AF65-F5344CB8AC3E}">
        <p14:creationId xmlns:p14="http://schemas.microsoft.com/office/powerpoint/2010/main" val="1581922272"/>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bwMode="auto">
        <a:noFill/>
        <a:ln w="22225">
          <a:solidFill>
            <a:schemeClr val="tx1"/>
          </a:solidFill>
          <a:round/>
          <a:headEnd/>
          <a:tailEnd/>
        </a:ln>
        <a:extLst>
          <a:ext uri="{909E8E84-426E-40DD-AFC4-6F175D3DCCD1}">
            <a14:hiddenFill xmlns:a14="http://schemas.microsoft.com/office/drawing/2010/main">
              <a:noFill/>
            </a14:hiddenFill>
          </a:ext>
        </a:extLst>
      </a:spPr>
      <a:bodyPr/>
      <a:lst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06306A17AA7BC4A95A01A411E8E6A5E" ma:contentTypeVersion="1" ma:contentTypeDescription="Create a new document." ma:contentTypeScope="" ma:versionID="719112cd73c2b162a486374a02471852">
  <xsd:schema xmlns:xsd="http://www.w3.org/2001/XMLSchema" xmlns:xs="http://www.w3.org/2001/XMLSchema" xmlns:p="http://schemas.microsoft.com/office/2006/metadata/properties" xmlns:ns3="90a348c1-35f1-4b2d-9f19-5211c325be81" targetNamespace="http://schemas.microsoft.com/office/2006/metadata/properties" ma:root="true" ma:fieldsID="953f1553eaac30079796d24abd6395e3" ns3:_="">
    <xsd:import namespace="90a348c1-35f1-4b2d-9f19-5211c325be81"/>
    <xsd:element name="properties">
      <xsd:complexType>
        <xsd:sequence>
          <xsd:element name="documentManagement">
            <xsd:complexType>
              <xsd:all>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a348c1-35f1-4b2d-9f19-5211c325be81"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102842-5D29-40DA-93EE-086CAB157B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a348c1-35f1-4b2d-9f19-5211c325be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D5FC14-5B8E-4966-9B27-8A22F61F5832}">
  <ds:schemaRefs>
    <ds:schemaRef ds:uri="http://schemas.microsoft.com/sharepoint/v3/contenttype/forms"/>
  </ds:schemaRefs>
</ds:datastoreItem>
</file>

<file path=customXml/itemProps3.xml><?xml version="1.0" encoding="utf-8"?>
<ds:datastoreItem xmlns:ds="http://schemas.openxmlformats.org/officeDocument/2006/customXml" ds:itemID="{91588EDC-B2FB-4034-B9EC-A9B098902F55}">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90a348c1-35f1-4b2d-9f19-5211c325be81"/>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blank</Template>
  <TotalTime>9268</TotalTime>
  <Words>806</Words>
  <Application>Microsoft Office PowerPoint</Application>
  <PresentationFormat>Widescreen</PresentationFormat>
  <Paragraphs>52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Tahoma</vt:lpstr>
      <vt:lpstr>Times New Roman</vt:lpstr>
      <vt:lpstr>blank</vt:lpstr>
      <vt:lpstr>PowerPoint Presentation</vt:lpstr>
    </vt:vector>
  </TitlesOfParts>
  <Company>Wyle Information Systems - DARPA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stimko</dc:creator>
  <cp:lastModifiedBy>Smith, Ashley (contr-diro)</cp:lastModifiedBy>
  <cp:revision>180</cp:revision>
  <cp:lastPrinted>2011-09-22T20:00:03Z</cp:lastPrinted>
  <dcterms:created xsi:type="dcterms:W3CDTF">2014-03-10T14:51:18Z</dcterms:created>
  <dcterms:modified xsi:type="dcterms:W3CDTF">2023-12-07T16:00:35Z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0x010100106306A17AA7BC4A95A01A411E8E6A5E</vt:lpwstr>
  </property>
</Properties>
</file>