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9" r:id="rId4"/>
  </p:sldMasterIdLst>
  <p:notesMasterIdLst>
    <p:notesMasterId r:id="rId6"/>
  </p:notesMasterIdLst>
  <p:handoutMasterIdLst>
    <p:handoutMasterId r:id="rId7"/>
  </p:handoutMasterIdLst>
  <p:sldIdLst>
    <p:sldId id="280"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2">
          <p15:clr>
            <a:srgbClr val="A4A3A4"/>
          </p15:clr>
        </p15:guide>
        <p15:guide id="2" pos="288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90" autoAdjust="0"/>
    <p:restoredTop sz="91074" autoAdjust="0"/>
  </p:normalViewPr>
  <p:slideViewPr>
    <p:cSldViewPr snapToGrid="0" showGuides="1">
      <p:cViewPr varScale="1">
        <p:scale>
          <a:sx n="99" d="100"/>
          <a:sy n="99" d="100"/>
        </p:scale>
        <p:origin x="1740" y="72"/>
      </p:cViewPr>
      <p:guideLst>
        <p:guide orient="horz" pos="2162"/>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8" d="100"/>
          <a:sy n="88" d="100"/>
        </p:scale>
        <p:origin x="-2310" y="-12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45904C4-010F-4896-9D22-0FDDB5A0FF93}" type="datetimeFigureOut">
              <a:rPr lang="en-US" smtClean="0">
                <a:solidFill>
                  <a:schemeClr val="bg1">
                    <a:lumMod val="65000"/>
                  </a:schemeClr>
                </a:solidFill>
                <a:latin typeface="Tahoma" pitchFamily="34" charset="0"/>
                <a:ea typeface="Tahoma" pitchFamily="34" charset="0"/>
                <a:cs typeface="Tahoma" pitchFamily="34" charset="0"/>
              </a:rPr>
              <a:pPr/>
              <a:t>1/17/2025</a:t>
            </a:fld>
            <a:endParaRPr lang="en-US" dirty="0">
              <a:solidFill>
                <a:schemeClr val="bg1">
                  <a:lumMod val="65000"/>
                </a:schemeClr>
              </a:solidFill>
              <a:latin typeface="Tahoma" pitchFamily="34" charset="0"/>
              <a:ea typeface="Tahoma" pitchFamily="34" charset="0"/>
              <a:cs typeface="Tahoma"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solidFill>
                  <a:schemeClr val="bg1">
                    <a:lumMod val="65000"/>
                  </a:schemeClr>
                </a:solidFill>
                <a:latin typeface="Tahoma" pitchFamily="34" charset="0"/>
                <a:ea typeface="Tahoma" pitchFamily="34" charset="0"/>
                <a:cs typeface="Tahoma" pitchFamily="34" charset="0"/>
              </a:rPr>
              <a:t>Distribution Statement</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899D1F1-6DC0-4977-808C-FD0BF7AD2565}" type="slidenum">
              <a:rPr lang="en-US" smtClean="0">
                <a:solidFill>
                  <a:schemeClr val="bg1">
                    <a:lumMod val="65000"/>
                  </a:schemeClr>
                </a:solidFill>
                <a:latin typeface="Tahoma" pitchFamily="34" charset="0"/>
                <a:ea typeface="Tahoma" pitchFamily="34" charset="0"/>
                <a:cs typeface="Tahoma" pitchFamily="34" charset="0"/>
              </a:rPr>
              <a:pPr/>
              <a:t>‹#›</a:t>
            </a:fld>
            <a:endParaRPr lang="en-US" dirty="0">
              <a:solidFill>
                <a:schemeClr val="bg1">
                  <a:lumMod val="65000"/>
                </a:schemeClr>
              </a:solidFill>
              <a:latin typeface="Tahoma" pitchFamily="34" charset="0"/>
              <a:ea typeface="Tahoma" pitchFamily="34" charset="0"/>
              <a:cs typeface="Tahoma" pitchFamily="34" charset="0"/>
            </a:endParaRPr>
          </a:p>
        </p:txBody>
      </p:sp>
      <p:pic>
        <p:nvPicPr>
          <p:cNvPr id="6" name="Picture 6" descr="TITLE-HEADER LOGO.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787" y="-77470"/>
            <a:ext cx="1582209" cy="108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592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solidFill>
                  <a:schemeClr val="bg1">
                    <a:lumMod val="65000"/>
                  </a:schemeClr>
                </a:solidFill>
                <a:latin typeface="Tahoma" pitchFamily="34" charset="0"/>
                <a:ea typeface="Tahoma" pitchFamily="34" charset="0"/>
                <a:cs typeface="Tahoma" pitchFamily="34" charset="0"/>
              </a:defRPr>
            </a:lvl1pPr>
          </a:lstStyle>
          <a:p>
            <a:fld id="{92715C0D-0E45-40B4-BE1B-664AAA8E6B7F}" type="datetimeFigureOut">
              <a:rPr lang="en-US" smtClean="0"/>
              <a:pPr/>
              <a:t>1/17/2025</a:t>
            </a:fld>
            <a:endParaRPr lang="en-US" dirty="0"/>
          </a:p>
        </p:txBody>
      </p:sp>
      <p:sp>
        <p:nvSpPr>
          <p:cNvPr id="4" name="Slide Image Placeholder 3"/>
          <p:cNvSpPr>
            <a:spLocks noGrp="1" noRot="1" noChangeAspect="1"/>
          </p:cNvSpPr>
          <p:nvPr>
            <p:ph type="sldImg" idx="2"/>
          </p:nvPr>
        </p:nvSpPr>
        <p:spPr>
          <a:xfrm>
            <a:off x="1181100" y="895350"/>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648200"/>
            <a:ext cx="5608320" cy="395097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solidFill>
                  <a:schemeClr val="bg1">
                    <a:lumMod val="65000"/>
                  </a:schemeClr>
                </a:solidFill>
                <a:latin typeface="Tahoma" pitchFamily="34" charset="0"/>
                <a:ea typeface="Tahoma" pitchFamily="34" charset="0"/>
                <a:cs typeface="Tahoma" pitchFamily="34" charset="0"/>
              </a:defRPr>
            </a:lvl1pPr>
          </a:lstStyle>
          <a:p>
            <a:r>
              <a:rPr lang="en-US" dirty="0"/>
              <a:t>Distribution Statement</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solidFill>
                  <a:schemeClr val="bg1">
                    <a:lumMod val="65000"/>
                  </a:schemeClr>
                </a:solidFill>
                <a:latin typeface="Tahoma" pitchFamily="34" charset="0"/>
                <a:ea typeface="Tahoma" pitchFamily="34" charset="0"/>
                <a:cs typeface="Tahoma" pitchFamily="34" charset="0"/>
              </a:defRPr>
            </a:lvl1pPr>
          </a:lstStyle>
          <a:p>
            <a:fld id="{639B577F-6036-4BCD-9021-A736CBC28733}" type="slidenum">
              <a:rPr lang="en-US" smtClean="0"/>
              <a:pPr/>
              <a:t>‹#›</a:t>
            </a:fld>
            <a:endParaRPr lang="en-US" dirty="0"/>
          </a:p>
        </p:txBody>
      </p:sp>
      <p:pic>
        <p:nvPicPr>
          <p:cNvPr id="8" name="Picture 6" descr="TITLE-HEADER LOGO.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787" y="-77470"/>
            <a:ext cx="1582209" cy="108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633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itchFamily="34" charset="0"/>
        <a:ea typeface="Tahoma" pitchFamily="34" charset="0"/>
        <a:cs typeface="Tahoma" pitchFamily="34" charset="0"/>
      </a:defRPr>
    </a:lvl1pPr>
    <a:lvl2pPr marL="457200" algn="l" defTabSz="914400" rtl="0" eaLnBrk="1" latinLnBrk="0" hangingPunct="1">
      <a:defRPr sz="1200" kern="1200">
        <a:solidFill>
          <a:schemeClr val="tx1"/>
        </a:solidFill>
        <a:latin typeface="Tahoma" pitchFamily="34" charset="0"/>
        <a:ea typeface="Tahoma" pitchFamily="34" charset="0"/>
        <a:cs typeface="Tahoma" pitchFamily="34" charset="0"/>
      </a:defRPr>
    </a:lvl2pPr>
    <a:lvl3pPr marL="914400" algn="l" defTabSz="914400" rtl="0" eaLnBrk="1" latinLnBrk="0" hangingPunct="1">
      <a:defRPr sz="1200" kern="1200">
        <a:solidFill>
          <a:schemeClr val="tx1"/>
        </a:solidFill>
        <a:latin typeface="Tahoma" pitchFamily="34" charset="0"/>
        <a:ea typeface="Tahoma" pitchFamily="34" charset="0"/>
        <a:cs typeface="Tahoma" pitchFamily="34" charset="0"/>
      </a:defRPr>
    </a:lvl3pPr>
    <a:lvl4pPr marL="1371600" algn="l" defTabSz="914400" rtl="0" eaLnBrk="1" latinLnBrk="0" hangingPunct="1">
      <a:defRPr sz="1200" kern="1200">
        <a:solidFill>
          <a:schemeClr val="tx1"/>
        </a:solidFill>
        <a:latin typeface="Tahoma" pitchFamily="34" charset="0"/>
        <a:ea typeface="Tahoma" pitchFamily="34" charset="0"/>
        <a:cs typeface="Tahoma" pitchFamily="34" charset="0"/>
      </a:defRPr>
    </a:lvl4pPr>
    <a:lvl5pPr marL="1828800" algn="l" defTabSz="914400" rtl="0" eaLnBrk="1" latinLnBrk="0" hangingPunct="1">
      <a:defRPr sz="1200" kern="1200">
        <a:solidFill>
          <a:schemeClr val="tx1"/>
        </a:solidFill>
        <a:latin typeface="Tahoma" pitchFamily="34" charset="0"/>
        <a:ea typeface="Tahoma" pitchFamily="34" charset="0"/>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9B577F-6036-4BCD-9021-A736CBC28733}"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615287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p:nvPr>
        </p:nvSpPr>
        <p:spPr>
          <a:xfrm>
            <a:off x="682625" y="1456511"/>
            <a:ext cx="7772400" cy="457200"/>
          </a:xfrm>
        </p:spPr>
        <p:txBody>
          <a:bodyPr anchor="b" anchorCtr="0"/>
          <a:lstStyle>
            <a:lvl1pPr algn="ctr">
              <a:defRPr sz="2400" b="1">
                <a:latin typeface="Tahoma" pitchFamily="34" charset="0"/>
                <a:ea typeface="Tahoma" pitchFamily="34" charset="0"/>
                <a:cs typeface="Tahoma" pitchFamily="34" charset="0"/>
              </a:defRPr>
            </a:lvl1pPr>
          </a:lstStyle>
          <a:p>
            <a:r>
              <a:rPr lang="en-US"/>
              <a:t>Click to edit Master title style</a:t>
            </a:r>
            <a:endParaRPr lang="en-US" dirty="0"/>
          </a:p>
        </p:txBody>
      </p:sp>
      <p:sp>
        <p:nvSpPr>
          <p:cNvPr id="6" name="Subtitle 2"/>
          <p:cNvSpPr>
            <a:spLocks noGrp="1"/>
          </p:cNvSpPr>
          <p:nvPr>
            <p:ph type="subTitle" idx="1" hasCustomPrompt="1"/>
          </p:nvPr>
        </p:nvSpPr>
        <p:spPr>
          <a:xfrm>
            <a:off x="1371600" y="2057400"/>
            <a:ext cx="6400800" cy="1752600"/>
          </a:xfrm>
        </p:spPr>
        <p:txBody>
          <a:bodyPr/>
          <a:lstStyle>
            <a:lvl1pPr marL="0" indent="0" algn="ctr">
              <a:buNone/>
              <a:defRPr sz="1800">
                <a:latin typeface="Tahoma" pitchFamily="34" charset="0"/>
                <a:ea typeface="Tahoma" pitchFamily="34" charset="0"/>
                <a:cs typeface="Tahom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add briefer names</a:t>
            </a:r>
          </a:p>
        </p:txBody>
      </p:sp>
      <p:cxnSp>
        <p:nvCxnSpPr>
          <p:cNvPr id="7" name="Straight Connector 6"/>
          <p:cNvCxnSpPr>
            <a:cxnSpLocks noChangeShapeType="1"/>
          </p:cNvCxnSpPr>
          <p:nvPr userDrawn="1"/>
        </p:nvCxnSpPr>
        <p:spPr bwMode="auto">
          <a:xfrm>
            <a:off x="381000" y="1979615"/>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1280" y="5226161"/>
            <a:ext cx="1241441" cy="749220"/>
          </a:xfrm>
          <a:prstGeom prst="rect">
            <a:avLst/>
          </a:prstGeom>
        </p:spPr>
      </p:pic>
      <p:sp>
        <p:nvSpPr>
          <p:cNvPr id="9" name="Text Placeholder 8"/>
          <p:cNvSpPr>
            <a:spLocks noGrp="1"/>
          </p:cNvSpPr>
          <p:nvPr>
            <p:ph type="body" sz="quarter" idx="12" hasCustomPrompt="1"/>
          </p:nvPr>
        </p:nvSpPr>
        <p:spPr>
          <a:xfrm>
            <a:off x="1375646" y="4049486"/>
            <a:ext cx="6393425" cy="720221"/>
          </a:xfrm>
        </p:spPr>
        <p:txBody>
          <a:bodyPr/>
          <a:lstStyle>
            <a:lvl1pPr algn="ctr" eaLnBrk="1" hangingPunct="1">
              <a:defRPr sz="1600">
                <a:solidFill>
                  <a:schemeClr val="bg1">
                    <a:lumMod val="65000"/>
                  </a:schemeClr>
                </a:solidFill>
              </a:defRPr>
            </a:lvl1pPr>
          </a:lstStyle>
          <a:p>
            <a:pPr eaLnBrk="1" hangingPunct="1"/>
            <a:r>
              <a:rPr lang="en-US" dirty="0">
                <a:latin typeface="Tahoma" charset="0"/>
              </a:rPr>
              <a:t>Click to edit “Briefing prepared for”</a:t>
            </a:r>
          </a:p>
        </p:txBody>
      </p:sp>
      <p:sp>
        <p:nvSpPr>
          <p:cNvPr id="11" name="Text Placeholder 10"/>
          <p:cNvSpPr>
            <a:spLocks noGrp="1"/>
          </p:cNvSpPr>
          <p:nvPr>
            <p:ph type="body" sz="quarter" idx="13" hasCustomPrompt="1"/>
          </p:nvPr>
        </p:nvSpPr>
        <p:spPr>
          <a:xfrm>
            <a:off x="2740025" y="4790048"/>
            <a:ext cx="3657599" cy="322825"/>
          </a:xfrm>
        </p:spPr>
        <p:txBody>
          <a:bodyPr/>
          <a:lstStyle>
            <a:lvl1pPr algn="ctr" eaLnBrk="1" hangingPunct="1">
              <a:defRPr sz="1600">
                <a:solidFill>
                  <a:schemeClr val="bg1">
                    <a:lumMod val="65000"/>
                  </a:schemeClr>
                </a:solidFill>
              </a:defRPr>
            </a:lvl1pPr>
          </a:lstStyle>
          <a:p>
            <a:pPr eaLnBrk="1" hangingPunct="1"/>
            <a:r>
              <a:rPr lang="en-US" dirty="0">
                <a:latin typeface="Tahoma" charset="0"/>
              </a:rPr>
              <a:t>Click to edit Date</a:t>
            </a:r>
          </a:p>
        </p:txBody>
      </p:sp>
    </p:spTree>
    <p:extLst>
      <p:ext uri="{BB962C8B-B14F-4D97-AF65-F5344CB8AC3E}">
        <p14:creationId xmlns:p14="http://schemas.microsoft.com/office/powerpoint/2010/main" val="342142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_Four_Box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457202" y="1066800"/>
            <a:ext cx="4033159"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4645481" y="1066800"/>
            <a:ext cx="4117523"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5"/>
          </p:nvPr>
        </p:nvSpPr>
        <p:spPr>
          <a:xfrm>
            <a:off x="4645477" y="3521528"/>
            <a:ext cx="4117523"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quarter" idx="16"/>
          </p:nvPr>
        </p:nvSpPr>
        <p:spPr>
          <a:xfrm>
            <a:off x="454481" y="3529693"/>
            <a:ext cx="4033159"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11" name="Title 1"/>
          <p:cNvSpPr>
            <a:spLocks noGrp="1"/>
          </p:cNvSpPr>
          <p:nvPr>
            <p:ph type="ctrTitle"/>
          </p:nvPr>
        </p:nvSpPr>
        <p:spPr>
          <a:xfrm>
            <a:off x="1619250" y="151418"/>
            <a:ext cx="714375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48664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_Six_Box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6" name="Content Placeholder 2"/>
          <p:cNvSpPr>
            <a:spLocks noGrp="1"/>
          </p:cNvSpPr>
          <p:nvPr>
            <p:ph sz="quarter" idx="13"/>
          </p:nvPr>
        </p:nvSpPr>
        <p:spPr>
          <a:xfrm>
            <a:off x="457200" y="1066800"/>
            <a:ext cx="2667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4"/>
          </p:nvPr>
        </p:nvSpPr>
        <p:spPr>
          <a:xfrm>
            <a:off x="3276600" y="1066800"/>
            <a:ext cx="2667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quarter" idx="15"/>
          </p:nvPr>
        </p:nvSpPr>
        <p:spPr>
          <a:xfrm>
            <a:off x="462643" y="3535136"/>
            <a:ext cx="2667000" cy="2359479"/>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sz="quarter" idx="16"/>
          </p:nvPr>
        </p:nvSpPr>
        <p:spPr>
          <a:xfrm>
            <a:off x="6090557" y="1066800"/>
            <a:ext cx="2667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sz="quarter" idx="17"/>
          </p:nvPr>
        </p:nvSpPr>
        <p:spPr>
          <a:xfrm>
            <a:off x="6096000" y="3535136"/>
            <a:ext cx="2667000" cy="2359479"/>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sz="quarter" idx="18"/>
          </p:nvPr>
        </p:nvSpPr>
        <p:spPr>
          <a:xfrm>
            <a:off x="3282044" y="3537858"/>
            <a:ext cx="2667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14" name="Title 1"/>
          <p:cNvSpPr>
            <a:spLocks noGrp="1"/>
          </p:cNvSpPr>
          <p:nvPr>
            <p:ph type="ctrTitle"/>
          </p:nvPr>
        </p:nvSpPr>
        <p:spPr>
          <a:xfrm>
            <a:off x="1619250" y="151418"/>
            <a:ext cx="714375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86321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_Captio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4"/>
          </p:nvPr>
        </p:nvSpPr>
        <p:spPr>
          <a:xfrm>
            <a:off x="3535137" y="1066801"/>
            <a:ext cx="5227864" cy="4811486"/>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3"/>
          <p:cNvSpPr>
            <a:spLocks noGrp="1"/>
          </p:cNvSpPr>
          <p:nvPr>
            <p:ph type="body" sz="quarter" idx="15"/>
          </p:nvPr>
        </p:nvSpPr>
        <p:spPr>
          <a:xfrm>
            <a:off x="563566" y="1763488"/>
            <a:ext cx="2873601" cy="4115027"/>
          </a:xfrm>
        </p:spPr>
        <p:txBody>
          <a:bodyPr/>
          <a:lstStyle>
            <a:lvl1pPr>
              <a:defRPr sz="1400"/>
            </a:lvl1pPr>
          </a:lstStyle>
          <a:p>
            <a:pPr lvl="0"/>
            <a:r>
              <a:rPr lang="en-US"/>
              <a:t>Click to edit Master text styles</a:t>
            </a:r>
          </a:p>
        </p:txBody>
      </p:sp>
      <p:sp>
        <p:nvSpPr>
          <p:cNvPr id="7" name="Text Placeholder 3"/>
          <p:cNvSpPr>
            <a:spLocks noGrp="1"/>
          </p:cNvSpPr>
          <p:nvPr>
            <p:ph type="body" sz="quarter" idx="16"/>
          </p:nvPr>
        </p:nvSpPr>
        <p:spPr>
          <a:xfrm>
            <a:off x="571501" y="1066799"/>
            <a:ext cx="2871107" cy="696687"/>
          </a:xfrm>
        </p:spPr>
        <p:txBody>
          <a:bodyPr anchor="b"/>
          <a:lstStyle>
            <a:lvl1pPr algn="l">
              <a:defRPr sz="2000" b="1" baseline="0"/>
            </a:lvl1pPr>
          </a:lstStyle>
          <a:p>
            <a:pPr lvl="0"/>
            <a:r>
              <a:rPr lang="en-US"/>
              <a:t>Click to edit Master text styles</a:t>
            </a:r>
          </a:p>
          <a:p>
            <a:pPr lvl="1"/>
            <a:r>
              <a:rPr lang="en-US"/>
              <a:t>Second level</a:t>
            </a:r>
          </a:p>
        </p:txBody>
      </p:sp>
      <p:cxnSp>
        <p:nvCxnSpPr>
          <p:cNvPr id="9" name="Straight Connector 8"/>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10" name="Title 1"/>
          <p:cNvSpPr>
            <a:spLocks noGrp="1"/>
          </p:cNvSpPr>
          <p:nvPr>
            <p:ph type="ctrTitle"/>
          </p:nvPr>
        </p:nvSpPr>
        <p:spPr>
          <a:xfrm>
            <a:off x="1622854" y="151418"/>
            <a:ext cx="7140146"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289588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cluding_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extBox 4"/>
          <p:cNvSpPr txBox="1"/>
          <p:nvPr userDrawn="1"/>
        </p:nvSpPr>
        <p:spPr>
          <a:xfrm>
            <a:off x="3729431" y="3525877"/>
            <a:ext cx="1716111" cy="369332"/>
          </a:xfrm>
          <a:prstGeom prst="rect">
            <a:avLst/>
          </a:prstGeom>
          <a:noFill/>
        </p:spPr>
        <p:txBody>
          <a:bodyPr wrap="none" rtlCol="0">
            <a:spAutoFit/>
          </a:bodyPr>
          <a:lstStyle/>
          <a:p>
            <a:r>
              <a:rPr lang="en-US" dirty="0">
                <a:solidFill>
                  <a:prstClr val="black"/>
                </a:solidFill>
                <a:ea typeface="Tahoma" pitchFamily="34" charset="0"/>
                <a:cs typeface="Tahoma" pitchFamily="34" charset="0"/>
              </a:rPr>
              <a:t>www.darpa.mil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5182" y="2531269"/>
            <a:ext cx="1770360" cy="1068427"/>
          </a:xfrm>
          <a:prstGeom prst="rect">
            <a:avLst/>
          </a:prstGeom>
        </p:spPr>
      </p:pic>
    </p:spTree>
    <p:extLst>
      <p:ext uri="{BB962C8B-B14F-4D97-AF65-F5344CB8AC3E}">
        <p14:creationId xmlns:p14="http://schemas.microsoft.com/office/powerpoint/2010/main" val="1599056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ARPA_Quad_Chart_Guidelin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Rectangle 4"/>
          <p:cNvSpPr/>
          <p:nvPr userDrawn="1"/>
        </p:nvSpPr>
        <p:spPr>
          <a:xfrm>
            <a:off x="1447800" y="5181600"/>
            <a:ext cx="1524000" cy="7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userDrawn="1"/>
        </p:nvSpPr>
        <p:spPr>
          <a:xfrm>
            <a:off x="3810000" y="5181600"/>
            <a:ext cx="1524000" cy="7620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6172200" y="5181600"/>
            <a:ext cx="1524000" cy="7620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TextBox 7"/>
          <p:cNvSpPr txBox="1"/>
          <p:nvPr userDrawn="1"/>
        </p:nvSpPr>
        <p:spPr>
          <a:xfrm>
            <a:off x="1676400" y="5410200"/>
            <a:ext cx="1066800" cy="261610"/>
          </a:xfrm>
          <a:prstGeom prst="rect">
            <a:avLst/>
          </a:prstGeom>
          <a:noFill/>
        </p:spPr>
        <p:txBody>
          <a:bodyPr wrap="square" rtlCol="0">
            <a:spAutoFit/>
          </a:bodyPr>
          <a:lstStyle/>
          <a:p>
            <a:pPr algn="ctr"/>
            <a:r>
              <a:rPr lang="en-US" sz="1100" b="1" dirty="0">
                <a:solidFill>
                  <a:prstClr val="black"/>
                </a:solidFill>
                <a:ea typeface="Tahoma" pitchFamily="34" charset="0"/>
                <a:cs typeface="Tahoma" pitchFamily="34" charset="0"/>
              </a:rPr>
              <a:t>Concept</a:t>
            </a:r>
          </a:p>
        </p:txBody>
      </p:sp>
      <p:sp>
        <p:nvSpPr>
          <p:cNvPr id="9" name="TextBox 8"/>
          <p:cNvSpPr txBox="1"/>
          <p:nvPr userDrawn="1"/>
        </p:nvSpPr>
        <p:spPr>
          <a:xfrm>
            <a:off x="4038600" y="5422272"/>
            <a:ext cx="1066800" cy="261610"/>
          </a:xfrm>
          <a:prstGeom prst="rect">
            <a:avLst/>
          </a:prstGeom>
          <a:noFill/>
        </p:spPr>
        <p:txBody>
          <a:bodyPr wrap="square" rtlCol="0">
            <a:spAutoFit/>
          </a:bodyPr>
          <a:lstStyle/>
          <a:p>
            <a:pPr algn="ctr"/>
            <a:r>
              <a:rPr lang="en-US" sz="1100" b="1" dirty="0">
                <a:solidFill>
                  <a:prstClr val="black"/>
                </a:solidFill>
                <a:ea typeface="Tahoma" pitchFamily="34" charset="0"/>
                <a:cs typeface="Tahoma" pitchFamily="34" charset="0"/>
              </a:rPr>
              <a:t>Prototype</a:t>
            </a:r>
          </a:p>
        </p:txBody>
      </p:sp>
      <p:sp>
        <p:nvSpPr>
          <p:cNvPr id="10" name="TextBox 9"/>
          <p:cNvSpPr txBox="1"/>
          <p:nvPr userDrawn="1"/>
        </p:nvSpPr>
        <p:spPr>
          <a:xfrm>
            <a:off x="6286500" y="5347157"/>
            <a:ext cx="1295400" cy="430887"/>
          </a:xfrm>
          <a:prstGeom prst="rect">
            <a:avLst/>
          </a:prstGeom>
          <a:noFill/>
        </p:spPr>
        <p:txBody>
          <a:bodyPr wrap="square" rtlCol="0">
            <a:spAutoFit/>
          </a:bodyPr>
          <a:lstStyle/>
          <a:p>
            <a:pPr algn="ctr"/>
            <a:r>
              <a:rPr lang="en-US" sz="1100" b="1" dirty="0">
                <a:solidFill>
                  <a:prstClr val="black"/>
                </a:solidFill>
                <a:ea typeface="Tahoma" pitchFamily="34" charset="0"/>
                <a:cs typeface="Tahoma" pitchFamily="34" charset="0"/>
              </a:rPr>
              <a:t>Field Demonstration</a:t>
            </a:r>
          </a:p>
        </p:txBody>
      </p:sp>
      <p:sp>
        <p:nvSpPr>
          <p:cNvPr id="11" name="TextBox 10"/>
          <p:cNvSpPr txBox="1"/>
          <p:nvPr userDrawn="1"/>
        </p:nvSpPr>
        <p:spPr>
          <a:xfrm>
            <a:off x="381000" y="1232807"/>
            <a:ext cx="8382000" cy="3785652"/>
          </a:xfrm>
          <a:prstGeom prst="rect">
            <a:avLst/>
          </a:prstGeom>
          <a:noFill/>
        </p:spPr>
        <p:txBody>
          <a:bodyPr wrap="square" rtlCol="0">
            <a:spAutoFit/>
          </a:bodyPr>
          <a:lstStyle/>
          <a:p>
            <a:pPr marL="342900" indent="-342900" fontAlgn="base">
              <a:spcBef>
                <a:spcPct val="20000"/>
              </a:spcBef>
              <a:buFont typeface="Arial" pitchFamily="34" charset="0"/>
              <a:buNone/>
              <a:defRPr/>
            </a:pPr>
            <a:r>
              <a:rPr lang="en-US" sz="1200" dirty="0">
                <a:solidFill>
                  <a:srgbClr val="000000"/>
                </a:solidFill>
                <a:ea typeface="MS PGothic"/>
                <a:cs typeface="MS PGothic"/>
              </a:rPr>
              <a:t>The following two slides outline the format for two different quad charts that will be used for Congressional Staffer day and internal DARPA use. The only difference between the two quad charts is the bottom right-hand quadrant as follows: </a:t>
            </a:r>
            <a:endParaRPr lang="en-US" sz="1200" dirty="0">
              <a:solidFill>
                <a:prstClr val="black"/>
              </a:solidFill>
              <a:latin typeface="Times New Roman"/>
              <a:ea typeface="Times New Roman"/>
              <a:cs typeface="Tahoma" pitchFamily="34" charset="0"/>
            </a:endParaRPr>
          </a:p>
          <a:p>
            <a:pPr marL="742950" lvl="1" indent="-285750" fontAlgn="base">
              <a:spcBef>
                <a:spcPct val="20000"/>
              </a:spcBef>
              <a:buFont typeface="Arial" pitchFamily="34" charset="0"/>
              <a:buChar char="•"/>
              <a:defRPr/>
            </a:pPr>
            <a:r>
              <a:rPr lang="en-US" sz="1200" dirty="0">
                <a:solidFill>
                  <a:srgbClr val="000000"/>
                </a:solidFill>
                <a:ea typeface="MS PGothic"/>
                <a:cs typeface="MS PGothic"/>
              </a:rPr>
              <a:t>Staffer: Names and locations of performers. </a:t>
            </a:r>
          </a:p>
          <a:p>
            <a:pPr marL="742950" lvl="1" indent="-285750" fontAlgn="base">
              <a:spcBef>
                <a:spcPct val="20000"/>
              </a:spcBef>
              <a:buFont typeface="Arial" pitchFamily="34" charset="0"/>
              <a:buChar char="•"/>
              <a:defRPr/>
            </a:pPr>
            <a:r>
              <a:rPr lang="en-US" sz="1200" dirty="0">
                <a:solidFill>
                  <a:srgbClr val="000000"/>
                </a:solidFill>
                <a:ea typeface="MS PGothic"/>
                <a:cs typeface="MS PGothic"/>
              </a:rPr>
              <a:t>Internal DARPA: Issues/challenges and a spend plan status. </a:t>
            </a:r>
            <a:endParaRPr lang="en-US" sz="1200" dirty="0">
              <a:solidFill>
                <a:prstClr val="black"/>
              </a:solidFill>
              <a:latin typeface="Times New Roman"/>
              <a:ea typeface="Times New Roman"/>
              <a:cs typeface="Times New Roman"/>
            </a:endParaRPr>
          </a:p>
          <a:p>
            <a:pPr marL="342900" indent="-342900" fontAlgn="base">
              <a:spcBef>
                <a:spcPct val="20000"/>
              </a:spcBef>
              <a:buFont typeface="Arial" pitchFamily="34" charset="0"/>
              <a:buNone/>
              <a:defRPr/>
            </a:pPr>
            <a:endParaRPr lang="en-US" sz="1200" dirty="0">
              <a:solidFill>
                <a:prstClr val="black"/>
              </a:solidFill>
              <a:latin typeface="Times New Roman"/>
              <a:ea typeface="Times New Roman"/>
              <a:cs typeface="Times New Roman"/>
            </a:endParaRPr>
          </a:p>
          <a:p>
            <a:pPr marL="342900" indent="-342900" fontAlgn="base">
              <a:spcBef>
                <a:spcPct val="20000"/>
              </a:spcBef>
              <a:buFont typeface="Arial" pitchFamily="34" charset="0"/>
              <a:buNone/>
              <a:defRPr/>
            </a:pPr>
            <a:r>
              <a:rPr lang="en-US" sz="1200" dirty="0">
                <a:solidFill>
                  <a:srgbClr val="000000"/>
                </a:solidFill>
                <a:ea typeface="MS PGothic"/>
                <a:cs typeface="MS PGothic"/>
              </a:rPr>
              <a:t>Formatting for both the internal DARPA and staffer quads:  </a:t>
            </a:r>
            <a:endParaRPr lang="en-US" sz="1200" dirty="0">
              <a:solidFill>
                <a:prstClr val="black"/>
              </a:solidFill>
              <a:latin typeface="Times New Roman"/>
              <a:ea typeface="Times New Roman"/>
              <a:cs typeface="Tahoma" pitchFamily="34" charset="0"/>
            </a:endParaRPr>
          </a:p>
          <a:p>
            <a:pPr marL="742950" lvl="1" indent="-285750" fontAlgn="base">
              <a:spcBef>
                <a:spcPct val="20000"/>
              </a:spcBef>
              <a:buFont typeface="Arial" pitchFamily="34" charset="0"/>
              <a:buChar char="•"/>
              <a:defRPr/>
            </a:pPr>
            <a:r>
              <a:rPr lang="en-US" sz="1200" b="1" dirty="0">
                <a:solidFill>
                  <a:srgbClr val="000000"/>
                </a:solidFill>
                <a:ea typeface="MS PGothic"/>
                <a:cs typeface="MS PGothic"/>
              </a:rPr>
              <a:t>Font: </a:t>
            </a:r>
            <a:r>
              <a:rPr lang="en-US" sz="1200" dirty="0">
                <a:solidFill>
                  <a:srgbClr val="000000"/>
                </a:solidFill>
                <a:ea typeface="MS PGothic"/>
                <a:cs typeface="MS PGothic"/>
              </a:rPr>
              <a:t>Tahoma</a:t>
            </a:r>
            <a:endParaRPr lang="en-US" sz="1200" dirty="0">
              <a:solidFill>
                <a:prstClr val="black"/>
              </a:solidFill>
              <a:latin typeface="Times New Roman"/>
              <a:ea typeface="Times New Roman"/>
              <a:cs typeface="Times New Roman"/>
            </a:endParaRPr>
          </a:p>
          <a:p>
            <a:pPr marL="742950" lvl="1" indent="-285750" fontAlgn="base">
              <a:spcBef>
                <a:spcPct val="20000"/>
              </a:spcBef>
              <a:buFont typeface="Arial" pitchFamily="34" charset="0"/>
              <a:buChar char="•"/>
              <a:defRPr/>
            </a:pPr>
            <a:r>
              <a:rPr lang="en-US" sz="1200" b="1" dirty="0">
                <a:solidFill>
                  <a:srgbClr val="000000"/>
                </a:solidFill>
                <a:ea typeface="MS PGothic"/>
                <a:cs typeface="MS PGothic"/>
              </a:rPr>
              <a:t>Color: </a:t>
            </a:r>
            <a:r>
              <a:rPr lang="en-US" sz="1200" dirty="0">
                <a:solidFill>
                  <a:srgbClr val="000000"/>
                </a:solidFill>
                <a:ea typeface="MS PGothic"/>
                <a:cs typeface="MS PGothic"/>
              </a:rPr>
              <a:t>Font color = black</a:t>
            </a:r>
            <a:endParaRPr lang="en-US" sz="1200" dirty="0">
              <a:solidFill>
                <a:prstClr val="black"/>
              </a:solidFill>
              <a:latin typeface="Times New Roman"/>
              <a:ea typeface="Times New Roman"/>
              <a:cs typeface="Times New Roman"/>
            </a:endParaRPr>
          </a:p>
          <a:p>
            <a:pPr marL="742950" lvl="1" indent="-285750" fontAlgn="base">
              <a:spcBef>
                <a:spcPct val="20000"/>
              </a:spcBef>
              <a:buFont typeface="Arial" pitchFamily="34" charset="0"/>
              <a:buChar char="•"/>
              <a:defRPr/>
            </a:pPr>
            <a:r>
              <a:rPr lang="en-US" sz="1200" b="1" dirty="0">
                <a:solidFill>
                  <a:srgbClr val="000000"/>
                </a:solidFill>
                <a:ea typeface="MS PGothic"/>
                <a:cs typeface="MS PGothic"/>
              </a:rPr>
              <a:t>Sizes: </a:t>
            </a:r>
            <a:r>
              <a:rPr lang="en-US" sz="1200" dirty="0">
                <a:solidFill>
                  <a:srgbClr val="000000"/>
                </a:solidFill>
                <a:ea typeface="MS PGothic"/>
                <a:cs typeface="MS PGothic"/>
              </a:rPr>
              <a:t>Font size is set at 12 pt., decreasing to 11 pt. and 9 pt. for sub-bullets.  (Recognizing that some programs will have more information needed on the quad charts than others, text size may be reduced but, for ease of </a:t>
            </a:r>
            <a:br>
              <a:rPr lang="en-US" sz="1200" dirty="0">
                <a:solidFill>
                  <a:srgbClr val="000000"/>
                </a:solidFill>
                <a:ea typeface="MS PGothic"/>
                <a:cs typeface="MS PGothic"/>
              </a:rPr>
            </a:br>
            <a:r>
              <a:rPr lang="en-US" sz="1200" dirty="0">
                <a:solidFill>
                  <a:srgbClr val="000000"/>
                </a:solidFill>
                <a:ea typeface="MS PGothic"/>
                <a:cs typeface="MS PGothic"/>
              </a:rPr>
              <a:t>reading, should never be smaller than 9 pt.) </a:t>
            </a:r>
            <a:endParaRPr lang="en-US" sz="1200" dirty="0">
              <a:solidFill>
                <a:prstClr val="black"/>
              </a:solidFill>
              <a:latin typeface="Times New Roman"/>
              <a:ea typeface="Times New Roman"/>
              <a:cs typeface="Times New Roman"/>
            </a:endParaRPr>
          </a:p>
          <a:p>
            <a:pPr marL="742950" lvl="1" indent="-285750" fontAlgn="base">
              <a:spcBef>
                <a:spcPct val="20000"/>
              </a:spcBef>
              <a:buFont typeface="Arial" pitchFamily="34" charset="0"/>
              <a:buChar char="•"/>
              <a:defRPr/>
            </a:pPr>
            <a:r>
              <a:rPr lang="en-US" sz="1200" b="1" dirty="0">
                <a:solidFill>
                  <a:srgbClr val="000000"/>
                </a:solidFill>
                <a:ea typeface="MS PGothic"/>
                <a:cs typeface="MS PGothic"/>
              </a:rPr>
              <a:t>Font style: </a:t>
            </a:r>
            <a:r>
              <a:rPr lang="en-US" sz="1200" dirty="0">
                <a:solidFill>
                  <a:srgbClr val="000000"/>
                </a:solidFill>
                <a:ea typeface="MS PGothic"/>
                <a:cs typeface="MS PGothic"/>
              </a:rPr>
              <a:t>Avoid the use of bold unless needed</a:t>
            </a:r>
            <a:endParaRPr lang="en-US" sz="1200" dirty="0">
              <a:solidFill>
                <a:prstClr val="black"/>
              </a:solidFill>
              <a:latin typeface="Times New Roman"/>
              <a:ea typeface="Times New Roman"/>
              <a:cs typeface="Times New Roman"/>
            </a:endParaRPr>
          </a:p>
          <a:p>
            <a:pPr marL="742950" lvl="1" indent="-285750" fontAlgn="base">
              <a:spcBef>
                <a:spcPct val="20000"/>
              </a:spcBef>
              <a:buFont typeface="Arial" pitchFamily="34" charset="0"/>
              <a:buChar char="•"/>
              <a:defRPr/>
            </a:pPr>
            <a:r>
              <a:rPr lang="en-US" sz="1200" b="1" dirty="0">
                <a:solidFill>
                  <a:srgbClr val="000000"/>
                </a:solidFill>
                <a:ea typeface="MS PGothic"/>
                <a:cs typeface="MS PGothic"/>
              </a:rPr>
              <a:t>Bullets and sub-bullets: </a:t>
            </a:r>
            <a:r>
              <a:rPr lang="en-US" sz="1200" dirty="0">
                <a:solidFill>
                  <a:srgbClr val="000000"/>
                </a:solidFill>
                <a:ea typeface="MS PGothic"/>
                <a:cs typeface="MS PGothic"/>
              </a:rPr>
              <a:t>Solid dots</a:t>
            </a:r>
            <a:endParaRPr lang="en-US" sz="1200" dirty="0">
              <a:solidFill>
                <a:prstClr val="black"/>
              </a:solidFill>
              <a:latin typeface="Times New Roman"/>
              <a:ea typeface="Times New Roman"/>
              <a:cs typeface="Times New Roman"/>
            </a:endParaRPr>
          </a:p>
          <a:p>
            <a:pPr marL="742950" lvl="1" indent="-285750" fontAlgn="base">
              <a:spcBef>
                <a:spcPct val="20000"/>
              </a:spcBef>
              <a:buFont typeface="Arial" pitchFamily="34" charset="0"/>
              <a:buChar char="•"/>
              <a:defRPr/>
            </a:pPr>
            <a:r>
              <a:rPr lang="en-US" sz="1200" b="1" dirty="0">
                <a:solidFill>
                  <a:srgbClr val="000000"/>
                </a:solidFill>
                <a:ea typeface="MS PGothic"/>
                <a:cs typeface="MS PGothic"/>
              </a:rPr>
              <a:t>Status Boxes: </a:t>
            </a:r>
            <a:r>
              <a:rPr lang="en-US" sz="1200" dirty="0">
                <a:solidFill>
                  <a:srgbClr val="000000"/>
                </a:solidFill>
                <a:ea typeface="MS PGothic"/>
                <a:cs typeface="MS PGothic"/>
              </a:rPr>
              <a:t>In the upper right hand corner of each quad chart, there is a placeholder for one of these three boxes. Please replace the existing placeholder with the corresponding box that represents the status of the program:</a:t>
            </a:r>
            <a:endParaRPr lang="en-US" sz="1200" dirty="0">
              <a:solidFill>
                <a:prstClr val="black"/>
              </a:solidFill>
              <a:latin typeface="Times New Roman"/>
              <a:ea typeface="Times New Roman"/>
              <a:cs typeface="Times New Roman"/>
            </a:endParaRPr>
          </a:p>
        </p:txBody>
      </p:sp>
      <p:cxnSp>
        <p:nvCxnSpPr>
          <p:cNvPr id="13" name="Straight Connector 12"/>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14" name="Title 1"/>
          <p:cNvSpPr>
            <a:spLocks noGrp="1"/>
          </p:cNvSpPr>
          <p:nvPr>
            <p:ph type="ctrTitle"/>
          </p:nvPr>
        </p:nvSpPr>
        <p:spPr>
          <a:xfrm>
            <a:off x="1619250" y="151418"/>
            <a:ext cx="714375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714396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ncept_Program_Status_and_Performers">
    <p:spTree>
      <p:nvGrpSpPr>
        <p:cNvPr id="1" name=""/>
        <p:cNvGrpSpPr/>
        <p:nvPr/>
      </p:nvGrpSpPr>
      <p:grpSpPr>
        <a:xfrm>
          <a:off x="0" y="0"/>
          <a:ext cx="0" cy="0"/>
          <a:chOff x="0" y="0"/>
          <a:chExt cx="0" cy="0"/>
        </a:xfrm>
      </p:grpSpPr>
      <p:sp>
        <p:nvSpPr>
          <p:cNvPr id="10" name="TextBox 9"/>
          <p:cNvSpPr txBox="1"/>
          <p:nvPr userDrawn="1"/>
        </p:nvSpPr>
        <p:spPr>
          <a:xfrm>
            <a:off x="28578" y="1100945"/>
            <a:ext cx="623887" cy="246221"/>
          </a:xfrm>
          <a:prstGeom prst="rect">
            <a:avLst/>
          </a:prstGeom>
          <a:noFill/>
        </p:spPr>
        <p:txBody>
          <a:bodyPr wrap="square" rtlCol="0">
            <a:spAutoFit/>
          </a:bodyPr>
          <a:lstStyle/>
          <a:p>
            <a:r>
              <a:rPr lang="en-US" sz="1000" dirty="0">
                <a:solidFill>
                  <a:prstClr val="black"/>
                </a:solidFill>
              </a:rPr>
              <a:t>PE:</a:t>
            </a:r>
          </a:p>
        </p:txBody>
      </p:sp>
      <p:sp>
        <p:nvSpPr>
          <p:cNvPr id="11" name="TextBox 10"/>
          <p:cNvSpPr txBox="1"/>
          <p:nvPr userDrawn="1"/>
        </p:nvSpPr>
        <p:spPr>
          <a:xfrm>
            <a:off x="1044045" y="1100945"/>
            <a:ext cx="1204913" cy="246221"/>
          </a:xfrm>
          <a:prstGeom prst="rect">
            <a:avLst/>
          </a:prstGeom>
          <a:noFill/>
        </p:spPr>
        <p:txBody>
          <a:bodyPr wrap="square" rtlCol="0">
            <a:spAutoFit/>
          </a:bodyPr>
          <a:lstStyle/>
          <a:p>
            <a:r>
              <a:rPr lang="en-US" sz="1000" dirty="0">
                <a:solidFill>
                  <a:prstClr val="black"/>
                </a:solidFill>
              </a:rPr>
              <a:t>PROJECT:</a:t>
            </a:r>
          </a:p>
        </p:txBody>
      </p:sp>
      <p:sp>
        <p:nvSpPr>
          <p:cNvPr id="12" name="TextBox 11"/>
          <p:cNvSpPr txBox="1"/>
          <p:nvPr userDrawn="1"/>
        </p:nvSpPr>
        <p:spPr>
          <a:xfrm>
            <a:off x="2257426" y="1100945"/>
            <a:ext cx="1204913" cy="246221"/>
          </a:xfrm>
          <a:prstGeom prst="rect">
            <a:avLst/>
          </a:prstGeom>
          <a:noFill/>
        </p:spPr>
        <p:txBody>
          <a:bodyPr wrap="square" rtlCol="0">
            <a:spAutoFit/>
          </a:bodyPr>
          <a:lstStyle/>
          <a:p>
            <a:r>
              <a:rPr lang="en-US" sz="1000" dirty="0">
                <a:solidFill>
                  <a:prstClr val="black"/>
                </a:solidFill>
              </a:rPr>
              <a:t>RDDS PG #:</a:t>
            </a:r>
          </a:p>
        </p:txBody>
      </p:sp>
      <p:sp>
        <p:nvSpPr>
          <p:cNvPr id="23" name="Text Placeholder 2"/>
          <p:cNvSpPr>
            <a:spLocks noGrp="1"/>
          </p:cNvSpPr>
          <p:nvPr>
            <p:ph type="body" sz="quarter" idx="21" hasCustomPrompt="1"/>
          </p:nvPr>
        </p:nvSpPr>
        <p:spPr>
          <a:xfrm>
            <a:off x="280457" y="1100945"/>
            <a:ext cx="744007"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24" name="Text Placeholder 2"/>
          <p:cNvSpPr>
            <a:spLocks noGrp="1"/>
          </p:cNvSpPr>
          <p:nvPr>
            <p:ph type="body" sz="quarter" idx="22" hasCustomPrompt="1"/>
          </p:nvPr>
        </p:nvSpPr>
        <p:spPr>
          <a:xfrm>
            <a:off x="1679074" y="1100945"/>
            <a:ext cx="50214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25" name="Text Placeholder 2"/>
          <p:cNvSpPr>
            <a:spLocks noGrp="1"/>
          </p:cNvSpPr>
          <p:nvPr>
            <p:ph type="body" sz="quarter" idx="23" hasCustomPrompt="1"/>
          </p:nvPr>
        </p:nvSpPr>
        <p:spPr>
          <a:xfrm>
            <a:off x="3022598" y="110094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19" name="Text Placeholder 39"/>
          <p:cNvSpPr>
            <a:spLocks noGrp="1"/>
          </p:cNvSpPr>
          <p:nvPr>
            <p:ph type="body" sz="quarter" idx="15" hasCustomPrompt="1"/>
          </p:nvPr>
        </p:nvSpPr>
        <p:spPr>
          <a:xfrm>
            <a:off x="683998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0" name="Text Placeholder 39"/>
          <p:cNvSpPr>
            <a:spLocks noGrp="1"/>
          </p:cNvSpPr>
          <p:nvPr>
            <p:ph type="body" sz="quarter" idx="29" hasCustomPrompt="1"/>
          </p:nvPr>
        </p:nvSpPr>
        <p:spPr>
          <a:xfrm>
            <a:off x="7572256"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830985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13" name="TextBox 12"/>
          <p:cNvSpPr txBox="1"/>
          <p:nvPr userDrawn="1"/>
        </p:nvSpPr>
        <p:spPr>
          <a:xfrm>
            <a:off x="8309850"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FY13</a:t>
            </a:r>
          </a:p>
        </p:txBody>
      </p:sp>
      <p:sp>
        <p:nvSpPr>
          <p:cNvPr id="14" name="TextBox 13"/>
          <p:cNvSpPr txBox="1"/>
          <p:nvPr userDrawn="1"/>
        </p:nvSpPr>
        <p:spPr>
          <a:xfrm>
            <a:off x="7576244"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FY12</a:t>
            </a:r>
          </a:p>
        </p:txBody>
      </p:sp>
      <p:sp>
        <p:nvSpPr>
          <p:cNvPr id="15" name="TextBox 14"/>
          <p:cNvSpPr txBox="1"/>
          <p:nvPr userDrawn="1"/>
        </p:nvSpPr>
        <p:spPr>
          <a:xfrm>
            <a:off x="6842638"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FY11</a:t>
            </a:r>
          </a:p>
        </p:txBody>
      </p:sp>
      <p:sp>
        <p:nvSpPr>
          <p:cNvPr id="16" name="TextBox 15"/>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17" name="TextBox 16"/>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18" name="TextBox 17"/>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sp>
        <p:nvSpPr>
          <p:cNvPr id="26" name="Title 1"/>
          <p:cNvSpPr>
            <a:spLocks noGrp="1"/>
          </p:cNvSpPr>
          <p:nvPr userDrawn="1">
            <p:ph type="ctrTitle" hasCustomPrompt="1"/>
          </p:nvPr>
        </p:nvSpPr>
        <p:spPr>
          <a:xfrm>
            <a:off x="1619250" y="195124"/>
            <a:ext cx="6422572" cy="525236"/>
          </a:xfrm>
        </p:spPr>
        <p:txBody>
          <a:bodyPr>
            <a:normAutofit/>
          </a:bodyPr>
          <a:lstStyle>
            <a:lvl1pPr algn="l">
              <a:defRPr sz="2400" b="0">
                <a:latin typeface="Tahoma" pitchFamily="34" charset="0"/>
                <a:ea typeface="Tahoma" pitchFamily="34" charset="0"/>
                <a:cs typeface="Tahoma" pitchFamily="34" charset="0"/>
              </a:defRPr>
            </a:lvl1pPr>
          </a:lstStyle>
          <a:p>
            <a:r>
              <a:rPr lang="en-US" dirty="0"/>
              <a:t>Program Name (Acronym)</a:t>
            </a:r>
          </a:p>
        </p:txBody>
      </p:sp>
      <p:pic>
        <p:nvPicPr>
          <p:cNvPr id="35" name="Picture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cxnSp>
        <p:nvCxnSpPr>
          <p:cNvPr id="42" name="Straight Connector 41"/>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46"/>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 name="Content Placeholder 6"/>
          <p:cNvSpPr>
            <a:spLocks noGrp="1"/>
          </p:cNvSpPr>
          <p:nvPr userDrawn="1">
            <p:ph sz="quarter" idx="24"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6"/>
          <p:cNvSpPr>
            <a:spLocks noGrp="1"/>
          </p:cNvSpPr>
          <p:nvPr userDrawn="1">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Content Placeholder 6"/>
          <p:cNvSpPr>
            <a:spLocks noGrp="1"/>
          </p:cNvSpPr>
          <p:nvPr userDrawn="1">
            <p:ph sz="quarter" idx="26"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userDrawn="1">
            <p:ph type="body" sz="quarter" idx="27" hasCustomPrompt="1"/>
          </p:nvPr>
        </p:nvSpPr>
        <p:spPr>
          <a:xfrm>
            <a:off x="4684411" y="4332529"/>
            <a:ext cx="2444522" cy="2220671"/>
          </a:xfrm>
        </p:spPr>
        <p:txBody>
          <a:bodyPr/>
          <a:lstStyle>
            <a:lvl1pPr marL="169863" indent="-169863">
              <a:lnSpc>
                <a:spcPct val="100000"/>
              </a:lnSpc>
              <a:spcBef>
                <a:spcPts val="288"/>
              </a:spcBef>
              <a:defRPr sz="1000" baseline="0"/>
            </a:lvl1pPr>
          </a:lstStyle>
          <a:p>
            <a:pPr lvl="0"/>
            <a:r>
              <a:rPr lang="en-US" dirty="0"/>
              <a:t>Click to add performers</a:t>
            </a:r>
          </a:p>
        </p:txBody>
      </p:sp>
      <p:sp>
        <p:nvSpPr>
          <p:cNvPr id="33" name="Text Placeholder 4"/>
          <p:cNvSpPr>
            <a:spLocks noGrp="1"/>
          </p:cNvSpPr>
          <p:nvPr userDrawn="1">
            <p:ph type="body" sz="quarter" idx="28" hasCustomPrompt="1"/>
          </p:nvPr>
        </p:nvSpPr>
        <p:spPr>
          <a:xfrm>
            <a:off x="7128933" y="4332529"/>
            <a:ext cx="1962887" cy="2220686"/>
          </a:xfrm>
        </p:spPr>
        <p:txBody>
          <a:bodyPr/>
          <a:lstStyle>
            <a:lvl1pPr marL="169863" indent="-169863">
              <a:lnSpc>
                <a:spcPct val="100000"/>
              </a:lnSpc>
              <a:spcBef>
                <a:spcPts val="288"/>
              </a:spcBef>
              <a:defRPr sz="1000" baseline="0"/>
            </a:lvl1pPr>
          </a:lstStyle>
          <a:p>
            <a:pPr lvl="0"/>
            <a:r>
              <a:rPr lang="en-US" dirty="0"/>
              <a:t>Click to add locations</a:t>
            </a:r>
          </a:p>
        </p:txBody>
      </p:sp>
      <p:sp>
        <p:nvSpPr>
          <p:cNvPr id="36" name="Rectangle 35"/>
          <p:cNvSpPr/>
          <p:nvPr userDrawn="1"/>
        </p:nvSpPr>
        <p:spPr>
          <a:xfrm>
            <a:off x="4684412" y="4103929"/>
            <a:ext cx="4407408" cy="228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2455863" algn="l"/>
              </a:tabLst>
            </a:pPr>
            <a:r>
              <a:rPr lang="en-US" sz="1000" dirty="0">
                <a:solidFill>
                  <a:prstClr val="white"/>
                </a:solidFill>
                <a:ea typeface="Tahoma" pitchFamily="34" charset="0"/>
                <a:cs typeface="Tahoma" pitchFamily="34" charset="0"/>
              </a:rPr>
              <a:t>PERFORMER:	</a:t>
            </a:r>
          </a:p>
        </p:txBody>
      </p:sp>
      <p:sp>
        <p:nvSpPr>
          <p:cNvPr id="39" name="TextBox 38"/>
          <p:cNvSpPr txBox="1"/>
          <p:nvPr userDrawn="1"/>
        </p:nvSpPr>
        <p:spPr>
          <a:xfrm>
            <a:off x="6141092" y="3843864"/>
            <a:ext cx="1614788"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PERFORMERS</a:t>
            </a:r>
          </a:p>
        </p:txBody>
      </p:sp>
      <p:sp>
        <p:nvSpPr>
          <p:cNvPr id="8" name="Rectangle 7"/>
          <p:cNvSpPr/>
          <p:nvPr userDrawn="1"/>
        </p:nvSpPr>
        <p:spPr>
          <a:xfrm>
            <a:off x="7128933" y="4095462"/>
            <a:ext cx="838691" cy="246221"/>
          </a:xfrm>
          <a:prstGeom prst="rect">
            <a:avLst/>
          </a:prstGeom>
        </p:spPr>
        <p:txBody>
          <a:bodyPr wrap="none">
            <a:spAutoFit/>
          </a:bodyPr>
          <a:lstStyle/>
          <a:p>
            <a:pPr>
              <a:tabLst>
                <a:tab pos="2455863" algn="l"/>
              </a:tabLst>
              <a:defRPr/>
            </a:pPr>
            <a:r>
              <a:rPr lang="en-US" sz="1000" dirty="0">
                <a:solidFill>
                  <a:prstClr val="white"/>
                </a:solidFill>
                <a:ea typeface="Tahoma" pitchFamily="34" charset="0"/>
                <a:cs typeface="Tahoma" pitchFamily="34" charset="0"/>
              </a:rPr>
              <a:t>LOCATION:</a:t>
            </a:r>
          </a:p>
        </p:txBody>
      </p:sp>
      <p:cxnSp>
        <p:nvCxnSpPr>
          <p:cNvPr id="41" name="Straight Connector 40"/>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968876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ncept_Program_Status_and_Performers">
    <p:spTree>
      <p:nvGrpSpPr>
        <p:cNvPr id="1" name=""/>
        <p:cNvGrpSpPr/>
        <p:nvPr/>
      </p:nvGrpSpPr>
      <p:grpSpPr>
        <a:xfrm>
          <a:off x="0" y="0"/>
          <a:ext cx="0" cy="0"/>
          <a:chOff x="0" y="0"/>
          <a:chExt cx="0" cy="0"/>
        </a:xfrm>
      </p:grpSpPr>
      <p:sp>
        <p:nvSpPr>
          <p:cNvPr id="10" name="TextBox 9"/>
          <p:cNvSpPr txBox="1"/>
          <p:nvPr userDrawn="1"/>
        </p:nvSpPr>
        <p:spPr>
          <a:xfrm>
            <a:off x="28578" y="1109505"/>
            <a:ext cx="623887" cy="246221"/>
          </a:xfrm>
          <a:prstGeom prst="rect">
            <a:avLst/>
          </a:prstGeom>
          <a:noFill/>
        </p:spPr>
        <p:txBody>
          <a:bodyPr wrap="square" rtlCol="0">
            <a:spAutoFit/>
          </a:bodyPr>
          <a:lstStyle/>
          <a:p>
            <a:r>
              <a:rPr lang="en-US" sz="1000" dirty="0">
                <a:solidFill>
                  <a:prstClr val="black"/>
                </a:solidFill>
              </a:rPr>
              <a:t>PE:</a:t>
            </a:r>
          </a:p>
        </p:txBody>
      </p:sp>
      <p:sp>
        <p:nvSpPr>
          <p:cNvPr id="11" name="TextBox 10"/>
          <p:cNvSpPr txBox="1"/>
          <p:nvPr userDrawn="1"/>
        </p:nvSpPr>
        <p:spPr>
          <a:xfrm>
            <a:off x="1782269" y="1109505"/>
            <a:ext cx="792555" cy="246221"/>
          </a:xfrm>
          <a:prstGeom prst="rect">
            <a:avLst/>
          </a:prstGeom>
          <a:noFill/>
        </p:spPr>
        <p:txBody>
          <a:bodyPr wrap="square" rtlCol="0">
            <a:spAutoFit/>
          </a:bodyPr>
          <a:lstStyle/>
          <a:p>
            <a:r>
              <a:rPr lang="en-US" sz="1000" dirty="0">
                <a:solidFill>
                  <a:prstClr val="black"/>
                </a:solidFill>
              </a:rPr>
              <a:t>PROJECT:</a:t>
            </a:r>
          </a:p>
        </p:txBody>
      </p:sp>
      <p:sp>
        <p:nvSpPr>
          <p:cNvPr id="12" name="TextBox 11"/>
          <p:cNvSpPr txBox="1"/>
          <p:nvPr userDrawn="1"/>
        </p:nvSpPr>
        <p:spPr>
          <a:xfrm>
            <a:off x="3614740" y="1109505"/>
            <a:ext cx="1204913" cy="246221"/>
          </a:xfrm>
          <a:prstGeom prst="rect">
            <a:avLst/>
          </a:prstGeom>
          <a:noFill/>
        </p:spPr>
        <p:txBody>
          <a:bodyPr wrap="square" rtlCol="0">
            <a:spAutoFit/>
          </a:bodyPr>
          <a:lstStyle/>
          <a:p>
            <a:r>
              <a:rPr lang="en-US" sz="1000" dirty="0">
                <a:solidFill>
                  <a:prstClr val="black"/>
                </a:solidFill>
              </a:rPr>
              <a:t>RDDS PG #:</a:t>
            </a:r>
          </a:p>
        </p:txBody>
      </p:sp>
      <p:sp>
        <p:nvSpPr>
          <p:cNvPr id="23" name="Text Placeholder 2"/>
          <p:cNvSpPr>
            <a:spLocks noGrp="1"/>
          </p:cNvSpPr>
          <p:nvPr>
            <p:ph type="body" sz="quarter" idx="21" hasCustomPrompt="1"/>
          </p:nvPr>
        </p:nvSpPr>
        <p:spPr>
          <a:xfrm>
            <a:off x="280457" y="1109505"/>
            <a:ext cx="1489074"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24" name="Text Placeholder 2"/>
          <p:cNvSpPr>
            <a:spLocks noGrp="1"/>
          </p:cNvSpPr>
          <p:nvPr>
            <p:ph type="body" sz="quarter" idx="22" hasCustomPrompt="1"/>
          </p:nvPr>
        </p:nvSpPr>
        <p:spPr>
          <a:xfrm>
            <a:off x="2405680" y="1109505"/>
            <a:ext cx="12407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25" name="Text Placeholder 2"/>
          <p:cNvSpPr>
            <a:spLocks noGrp="1"/>
          </p:cNvSpPr>
          <p:nvPr>
            <p:ph type="body" sz="quarter" idx="23" hasCustomPrompt="1"/>
          </p:nvPr>
        </p:nvSpPr>
        <p:spPr>
          <a:xfrm>
            <a:off x="4388379" y="110950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19" name="Text Placeholder 39"/>
          <p:cNvSpPr>
            <a:spLocks noGrp="1"/>
          </p:cNvSpPr>
          <p:nvPr>
            <p:ph type="body" sz="quarter" idx="15" hasCustomPrompt="1"/>
          </p:nvPr>
        </p:nvSpPr>
        <p:spPr>
          <a:xfrm>
            <a:off x="684795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40" name="Text Placeholder 39"/>
          <p:cNvSpPr>
            <a:spLocks noGrp="1"/>
          </p:cNvSpPr>
          <p:nvPr>
            <p:ph type="body" sz="quarter" idx="29" hasCustomPrompt="1"/>
          </p:nvPr>
        </p:nvSpPr>
        <p:spPr>
          <a:xfrm>
            <a:off x="7579596"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8313898"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32" name="Text Placeholder 39"/>
          <p:cNvSpPr>
            <a:spLocks noGrp="1"/>
          </p:cNvSpPr>
          <p:nvPr>
            <p:ph type="body" sz="quarter" idx="31" hasCustomPrompt="1"/>
          </p:nvPr>
        </p:nvSpPr>
        <p:spPr>
          <a:xfrm>
            <a:off x="684795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34" name="Text Placeholder 39"/>
          <p:cNvSpPr>
            <a:spLocks noGrp="1"/>
          </p:cNvSpPr>
          <p:nvPr>
            <p:ph type="body" sz="quarter" idx="32" hasCustomPrompt="1"/>
          </p:nvPr>
        </p:nvSpPr>
        <p:spPr>
          <a:xfrm>
            <a:off x="7579596"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43" name="Text Placeholder 39"/>
          <p:cNvSpPr>
            <a:spLocks noGrp="1"/>
          </p:cNvSpPr>
          <p:nvPr>
            <p:ph type="body" sz="quarter" idx="33" hasCustomPrompt="1"/>
          </p:nvPr>
        </p:nvSpPr>
        <p:spPr>
          <a:xfrm>
            <a:off x="8313898"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13" name="TextBox 12"/>
          <p:cNvSpPr txBox="1"/>
          <p:nvPr userDrawn="1"/>
        </p:nvSpPr>
        <p:spPr>
          <a:xfrm>
            <a:off x="8313898"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FY13</a:t>
            </a:r>
          </a:p>
        </p:txBody>
      </p:sp>
      <p:sp>
        <p:nvSpPr>
          <p:cNvPr id="14" name="TextBox 13"/>
          <p:cNvSpPr txBox="1"/>
          <p:nvPr userDrawn="1"/>
        </p:nvSpPr>
        <p:spPr>
          <a:xfrm>
            <a:off x="7579596"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FY12</a:t>
            </a:r>
          </a:p>
        </p:txBody>
      </p:sp>
      <p:sp>
        <p:nvSpPr>
          <p:cNvPr id="15" name="TextBox 14"/>
          <p:cNvSpPr txBox="1"/>
          <p:nvPr userDrawn="1"/>
        </p:nvSpPr>
        <p:spPr>
          <a:xfrm>
            <a:off x="684795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FY11</a:t>
            </a:r>
          </a:p>
        </p:txBody>
      </p:sp>
      <p:sp>
        <p:nvSpPr>
          <p:cNvPr id="45" name="TextBox 44"/>
          <p:cNvSpPr txBox="1"/>
          <p:nvPr userDrawn="1"/>
        </p:nvSpPr>
        <p:spPr>
          <a:xfrm>
            <a:off x="611643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PROJECT</a:t>
            </a:r>
          </a:p>
        </p:txBody>
      </p:sp>
      <p:sp>
        <p:nvSpPr>
          <p:cNvPr id="46" name="Text Placeholder 39"/>
          <p:cNvSpPr>
            <a:spLocks noGrp="1"/>
          </p:cNvSpPr>
          <p:nvPr userDrawn="1">
            <p:ph type="body" sz="quarter" idx="34" hasCustomPrompt="1"/>
          </p:nvPr>
        </p:nvSpPr>
        <p:spPr>
          <a:xfrm>
            <a:off x="611643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48" name="Text Placeholder 39"/>
          <p:cNvSpPr>
            <a:spLocks noGrp="1"/>
          </p:cNvSpPr>
          <p:nvPr userDrawn="1">
            <p:ph type="body" sz="quarter" idx="35" hasCustomPrompt="1"/>
          </p:nvPr>
        </p:nvSpPr>
        <p:spPr>
          <a:xfrm>
            <a:off x="611643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3" name="Footer Placeholder 2"/>
          <p:cNvSpPr>
            <a:spLocks noGrp="1"/>
          </p:cNvSpPr>
          <p:nvPr userDrawn="1">
            <p:ph type="ftr" sz="quarter" idx="10"/>
          </p:nvPr>
        </p:nvSpPr>
        <p:spPr/>
        <p:txBody>
          <a:bodyPr/>
          <a:lstStyle/>
          <a:p>
            <a:pPr>
              <a:defRPr/>
            </a:pPr>
            <a:r>
              <a:rPr lang="en-US"/>
              <a:t>DARPA-BAA-14-62    ICONS  </a:t>
            </a:r>
            <a:endParaRPr lang="en-US" dirty="0"/>
          </a:p>
        </p:txBody>
      </p:sp>
      <p:sp>
        <p:nvSpPr>
          <p:cNvPr id="4" name="Slide Number Placeholder 3"/>
          <p:cNvSpPr>
            <a:spLocks noGrp="1"/>
          </p:cNvSpPr>
          <p:nvPr userDrawn="1">
            <p:ph type="sldNum" sz="quarter" idx="11"/>
          </p:nvPr>
        </p:nvSpPr>
        <p:spPr/>
        <p:txBody>
          <a:bodyPr/>
          <a:lstStyle/>
          <a:p>
            <a:pPr>
              <a:defRPr/>
            </a:pPr>
            <a:fld id="{231CC523-8BC6-4921-807A-66BD262F34AB}" type="slidenum">
              <a:rPr lang="en-US" smtClean="0"/>
              <a:pPr>
                <a:defRPr/>
              </a:pPr>
              <a:t>‹#›</a:t>
            </a:fld>
            <a:endParaRPr lang="en-US"/>
          </a:p>
        </p:txBody>
      </p:sp>
      <p:sp>
        <p:nvSpPr>
          <p:cNvPr id="16" name="TextBox 15"/>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17" name="TextBox 16"/>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18" name="TextBox 17"/>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sp>
        <p:nvSpPr>
          <p:cNvPr id="26" name="Title 1"/>
          <p:cNvSpPr>
            <a:spLocks noGrp="1"/>
          </p:cNvSpPr>
          <p:nvPr userDrawn="1">
            <p:ph type="ctrTitle" hasCustomPrompt="1"/>
          </p:nvPr>
        </p:nvSpPr>
        <p:spPr>
          <a:xfrm>
            <a:off x="1619250" y="195124"/>
            <a:ext cx="6422572" cy="525236"/>
          </a:xfrm>
        </p:spPr>
        <p:txBody>
          <a:bodyPr>
            <a:normAutofit/>
          </a:bodyPr>
          <a:lstStyle>
            <a:lvl1pPr algn="l">
              <a:defRPr sz="2400" b="0">
                <a:latin typeface="Tahoma" pitchFamily="34" charset="0"/>
                <a:ea typeface="Tahoma" pitchFamily="34" charset="0"/>
                <a:cs typeface="Tahoma" pitchFamily="34" charset="0"/>
              </a:defRPr>
            </a:lvl1pPr>
          </a:lstStyle>
          <a:p>
            <a:r>
              <a:rPr lang="en-US" dirty="0"/>
              <a:t>Program Name (Acronym)</a:t>
            </a:r>
          </a:p>
        </p:txBody>
      </p:sp>
      <p:pic>
        <p:nvPicPr>
          <p:cNvPr id="35" name="Picture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cxnSp>
        <p:nvCxnSpPr>
          <p:cNvPr id="42" name="Straight Connector 41"/>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46"/>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 name="Content Placeholder 6"/>
          <p:cNvSpPr>
            <a:spLocks noGrp="1"/>
          </p:cNvSpPr>
          <p:nvPr userDrawn="1">
            <p:ph sz="quarter" idx="24"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6"/>
          <p:cNvSpPr>
            <a:spLocks noGrp="1"/>
          </p:cNvSpPr>
          <p:nvPr userDrawn="1">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Content Placeholder 6"/>
          <p:cNvSpPr>
            <a:spLocks noGrp="1"/>
          </p:cNvSpPr>
          <p:nvPr userDrawn="1">
            <p:ph sz="quarter" idx="26"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userDrawn="1">
            <p:ph type="body" sz="quarter" idx="27" hasCustomPrompt="1"/>
          </p:nvPr>
        </p:nvSpPr>
        <p:spPr>
          <a:xfrm>
            <a:off x="4684411" y="4332529"/>
            <a:ext cx="2444522" cy="2220671"/>
          </a:xfrm>
        </p:spPr>
        <p:txBody>
          <a:bodyPr/>
          <a:lstStyle>
            <a:lvl1pPr marL="169863" indent="-169863">
              <a:lnSpc>
                <a:spcPct val="100000"/>
              </a:lnSpc>
              <a:spcBef>
                <a:spcPts val="288"/>
              </a:spcBef>
              <a:defRPr sz="1000" baseline="0"/>
            </a:lvl1pPr>
          </a:lstStyle>
          <a:p>
            <a:pPr lvl="0"/>
            <a:r>
              <a:rPr lang="en-US" dirty="0"/>
              <a:t>Click to add performers</a:t>
            </a:r>
          </a:p>
        </p:txBody>
      </p:sp>
      <p:sp>
        <p:nvSpPr>
          <p:cNvPr id="33" name="Text Placeholder 4"/>
          <p:cNvSpPr>
            <a:spLocks noGrp="1"/>
          </p:cNvSpPr>
          <p:nvPr userDrawn="1">
            <p:ph type="body" sz="quarter" idx="28" hasCustomPrompt="1"/>
          </p:nvPr>
        </p:nvSpPr>
        <p:spPr>
          <a:xfrm>
            <a:off x="7128933" y="4332529"/>
            <a:ext cx="1962887" cy="2220686"/>
          </a:xfrm>
        </p:spPr>
        <p:txBody>
          <a:bodyPr/>
          <a:lstStyle>
            <a:lvl1pPr marL="169863" indent="-169863">
              <a:lnSpc>
                <a:spcPct val="100000"/>
              </a:lnSpc>
              <a:spcBef>
                <a:spcPts val="288"/>
              </a:spcBef>
              <a:defRPr sz="1000" baseline="0"/>
            </a:lvl1pPr>
          </a:lstStyle>
          <a:p>
            <a:pPr lvl="0"/>
            <a:r>
              <a:rPr lang="en-US" dirty="0"/>
              <a:t>Click to add locations</a:t>
            </a:r>
          </a:p>
        </p:txBody>
      </p:sp>
      <p:sp>
        <p:nvSpPr>
          <p:cNvPr id="36" name="Rectangle 35"/>
          <p:cNvSpPr/>
          <p:nvPr userDrawn="1"/>
        </p:nvSpPr>
        <p:spPr>
          <a:xfrm>
            <a:off x="4684412" y="4103929"/>
            <a:ext cx="4407408" cy="228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2455863" algn="l"/>
              </a:tabLst>
            </a:pPr>
            <a:r>
              <a:rPr lang="en-US" sz="1000" dirty="0">
                <a:solidFill>
                  <a:prstClr val="white"/>
                </a:solidFill>
                <a:ea typeface="Tahoma" pitchFamily="34" charset="0"/>
                <a:cs typeface="Tahoma" pitchFamily="34" charset="0"/>
              </a:rPr>
              <a:t>PERFORMER:	</a:t>
            </a:r>
          </a:p>
        </p:txBody>
      </p:sp>
      <p:sp>
        <p:nvSpPr>
          <p:cNvPr id="39" name="TextBox 38"/>
          <p:cNvSpPr txBox="1"/>
          <p:nvPr userDrawn="1"/>
        </p:nvSpPr>
        <p:spPr>
          <a:xfrm>
            <a:off x="6141092" y="3843864"/>
            <a:ext cx="1614788"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PERFORMERS</a:t>
            </a:r>
          </a:p>
        </p:txBody>
      </p:sp>
      <p:sp>
        <p:nvSpPr>
          <p:cNvPr id="8" name="Rectangle 7"/>
          <p:cNvSpPr/>
          <p:nvPr userDrawn="1"/>
        </p:nvSpPr>
        <p:spPr>
          <a:xfrm>
            <a:off x="7128933" y="4095462"/>
            <a:ext cx="838691" cy="246221"/>
          </a:xfrm>
          <a:prstGeom prst="rect">
            <a:avLst/>
          </a:prstGeom>
        </p:spPr>
        <p:txBody>
          <a:bodyPr wrap="none">
            <a:spAutoFit/>
          </a:bodyPr>
          <a:lstStyle/>
          <a:p>
            <a:pPr>
              <a:tabLst>
                <a:tab pos="2455863" algn="l"/>
              </a:tabLst>
              <a:defRPr/>
            </a:pPr>
            <a:r>
              <a:rPr lang="en-US" sz="1000" dirty="0">
                <a:solidFill>
                  <a:prstClr val="white"/>
                </a:solidFill>
                <a:ea typeface="Tahoma" pitchFamily="34" charset="0"/>
                <a:cs typeface="Tahoma" pitchFamily="34" charset="0"/>
              </a:rPr>
              <a:t>LOCATION:</a:t>
            </a:r>
          </a:p>
        </p:txBody>
      </p:sp>
      <p:cxnSp>
        <p:nvCxnSpPr>
          <p:cNvPr id="41" name="Straight Connector 40"/>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74325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oncept_Program_Status_and_Performers">
    <p:spTree>
      <p:nvGrpSpPr>
        <p:cNvPr id="1" name=""/>
        <p:cNvGrpSpPr/>
        <p:nvPr/>
      </p:nvGrpSpPr>
      <p:grpSpPr>
        <a:xfrm>
          <a:off x="0" y="0"/>
          <a:ext cx="0" cy="0"/>
          <a:chOff x="0" y="0"/>
          <a:chExt cx="0" cy="0"/>
        </a:xfrm>
      </p:grpSpPr>
      <p:sp>
        <p:nvSpPr>
          <p:cNvPr id="10" name="TextBox 9"/>
          <p:cNvSpPr txBox="1"/>
          <p:nvPr userDrawn="1"/>
        </p:nvSpPr>
        <p:spPr>
          <a:xfrm>
            <a:off x="0" y="1124894"/>
            <a:ext cx="623887" cy="230832"/>
          </a:xfrm>
          <a:prstGeom prst="rect">
            <a:avLst/>
          </a:prstGeom>
          <a:noFill/>
        </p:spPr>
        <p:txBody>
          <a:bodyPr wrap="square" rtlCol="0">
            <a:spAutoFit/>
          </a:bodyPr>
          <a:lstStyle/>
          <a:p>
            <a:r>
              <a:rPr lang="en-US" sz="900" dirty="0">
                <a:solidFill>
                  <a:prstClr val="black"/>
                </a:solidFill>
              </a:rPr>
              <a:t>PE:</a:t>
            </a:r>
          </a:p>
        </p:txBody>
      </p:sp>
      <p:sp>
        <p:nvSpPr>
          <p:cNvPr id="11" name="TextBox 10"/>
          <p:cNvSpPr txBox="1"/>
          <p:nvPr userDrawn="1"/>
        </p:nvSpPr>
        <p:spPr>
          <a:xfrm>
            <a:off x="2215265" y="1124894"/>
            <a:ext cx="792555" cy="230832"/>
          </a:xfrm>
          <a:prstGeom prst="rect">
            <a:avLst/>
          </a:prstGeom>
          <a:noFill/>
        </p:spPr>
        <p:txBody>
          <a:bodyPr wrap="square" rtlCol="0">
            <a:spAutoFit/>
          </a:bodyPr>
          <a:lstStyle/>
          <a:p>
            <a:r>
              <a:rPr lang="en-US" sz="900" dirty="0">
                <a:solidFill>
                  <a:prstClr val="black"/>
                </a:solidFill>
              </a:rPr>
              <a:t>PROJECT:</a:t>
            </a:r>
          </a:p>
        </p:txBody>
      </p:sp>
      <p:sp>
        <p:nvSpPr>
          <p:cNvPr id="12" name="TextBox 11"/>
          <p:cNvSpPr txBox="1"/>
          <p:nvPr userDrawn="1"/>
        </p:nvSpPr>
        <p:spPr>
          <a:xfrm>
            <a:off x="4426414" y="1124894"/>
            <a:ext cx="1204913" cy="230832"/>
          </a:xfrm>
          <a:prstGeom prst="rect">
            <a:avLst/>
          </a:prstGeom>
          <a:noFill/>
        </p:spPr>
        <p:txBody>
          <a:bodyPr wrap="square" rtlCol="0">
            <a:spAutoFit/>
          </a:bodyPr>
          <a:lstStyle/>
          <a:p>
            <a:r>
              <a:rPr lang="en-US" sz="900" dirty="0">
                <a:solidFill>
                  <a:prstClr val="black"/>
                </a:solidFill>
              </a:rPr>
              <a:t>RDDS PG #:</a:t>
            </a:r>
          </a:p>
        </p:txBody>
      </p:sp>
      <p:sp>
        <p:nvSpPr>
          <p:cNvPr id="23" name="Text Placeholder 2"/>
          <p:cNvSpPr>
            <a:spLocks noGrp="1"/>
          </p:cNvSpPr>
          <p:nvPr>
            <p:ph type="body" sz="quarter" idx="21" hasCustomPrompt="1"/>
          </p:nvPr>
        </p:nvSpPr>
        <p:spPr>
          <a:xfrm>
            <a:off x="263522" y="1124894"/>
            <a:ext cx="2073278"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24" name="Text Placeholder 2"/>
          <p:cNvSpPr>
            <a:spLocks noGrp="1"/>
          </p:cNvSpPr>
          <p:nvPr>
            <p:ph type="body" sz="quarter" idx="22" hasCustomPrompt="1"/>
          </p:nvPr>
        </p:nvSpPr>
        <p:spPr>
          <a:xfrm>
            <a:off x="2816425" y="1124894"/>
            <a:ext cx="188256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25" name="Text Placeholder 2"/>
          <p:cNvSpPr>
            <a:spLocks noGrp="1"/>
          </p:cNvSpPr>
          <p:nvPr>
            <p:ph type="body" sz="quarter" idx="23" hasCustomPrompt="1"/>
          </p:nvPr>
        </p:nvSpPr>
        <p:spPr>
          <a:xfrm>
            <a:off x="5132317" y="1124894"/>
            <a:ext cx="104034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19" name="Text Placeholder 39"/>
          <p:cNvSpPr>
            <a:spLocks noGrp="1"/>
          </p:cNvSpPr>
          <p:nvPr>
            <p:ph type="body" sz="quarter" idx="15" hasCustomPrompt="1"/>
          </p:nvPr>
        </p:nvSpPr>
        <p:spPr>
          <a:xfrm>
            <a:off x="6848323"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40" name="Text Placeholder 39"/>
          <p:cNvSpPr>
            <a:spLocks noGrp="1"/>
          </p:cNvSpPr>
          <p:nvPr>
            <p:ph type="body" sz="quarter" idx="29" hasCustomPrompt="1"/>
          </p:nvPr>
        </p:nvSpPr>
        <p:spPr>
          <a:xfrm>
            <a:off x="7579596"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8313898"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32" name="Text Placeholder 39"/>
          <p:cNvSpPr>
            <a:spLocks noGrp="1"/>
          </p:cNvSpPr>
          <p:nvPr>
            <p:ph type="body" sz="quarter" idx="31" hasCustomPrompt="1"/>
          </p:nvPr>
        </p:nvSpPr>
        <p:spPr>
          <a:xfrm>
            <a:off x="6848323"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34" name="Text Placeholder 39"/>
          <p:cNvSpPr>
            <a:spLocks noGrp="1"/>
          </p:cNvSpPr>
          <p:nvPr>
            <p:ph type="body" sz="quarter" idx="32" hasCustomPrompt="1"/>
          </p:nvPr>
        </p:nvSpPr>
        <p:spPr>
          <a:xfrm>
            <a:off x="7579596"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43" name="Text Placeholder 39"/>
          <p:cNvSpPr>
            <a:spLocks noGrp="1"/>
          </p:cNvSpPr>
          <p:nvPr>
            <p:ph type="body" sz="quarter" idx="33" hasCustomPrompt="1"/>
          </p:nvPr>
        </p:nvSpPr>
        <p:spPr>
          <a:xfrm>
            <a:off x="8313898"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13" name="TextBox 12"/>
          <p:cNvSpPr txBox="1"/>
          <p:nvPr userDrawn="1"/>
        </p:nvSpPr>
        <p:spPr>
          <a:xfrm>
            <a:off x="8313898"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FY13</a:t>
            </a:r>
          </a:p>
        </p:txBody>
      </p:sp>
      <p:sp>
        <p:nvSpPr>
          <p:cNvPr id="14" name="TextBox 13"/>
          <p:cNvSpPr txBox="1"/>
          <p:nvPr userDrawn="1"/>
        </p:nvSpPr>
        <p:spPr>
          <a:xfrm>
            <a:off x="7579596"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FY12</a:t>
            </a:r>
          </a:p>
        </p:txBody>
      </p:sp>
      <p:sp>
        <p:nvSpPr>
          <p:cNvPr id="15" name="TextBox 14"/>
          <p:cNvSpPr txBox="1"/>
          <p:nvPr userDrawn="1"/>
        </p:nvSpPr>
        <p:spPr>
          <a:xfrm>
            <a:off x="6848323"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FY11</a:t>
            </a:r>
          </a:p>
        </p:txBody>
      </p:sp>
      <p:sp>
        <p:nvSpPr>
          <p:cNvPr id="45" name="TextBox 44"/>
          <p:cNvSpPr txBox="1"/>
          <p:nvPr userDrawn="1"/>
        </p:nvSpPr>
        <p:spPr>
          <a:xfrm>
            <a:off x="6114145"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PROJECT</a:t>
            </a:r>
          </a:p>
        </p:txBody>
      </p:sp>
      <p:sp>
        <p:nvSpPr>
          <p:cNvPr id="46" name="Text Placeholder 39"/>
          <p:cNvSpPr>
            <a:spLocks noGrp="1"/>
          </p:cNvSpPr>
          <p:nvPr userDrawn="1">
            <p:ph type="body" sz="quarter" idx="34" hasCustomPrompt="1"/>
          </p:nvPr>
        </p:nvSpPr>
        <p:spPr>
          <a:xfrm>
            <a:off x="6114145"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48" name="Text Placeholder 39"/>
          <p:cNvSpPr>
            <a:spLocks noGrp="1"/>
          </p:cNvSpPr>
          <p:nvPr userDrawn="1">
            <p:ph type="body" sz="quarter" idx="35" hasCustomPrompt="1"/>
          </p:nvPr>
        </p:nvSpPr>
        <p:spPr>
          <a:xfrm>
            <a:off x="6114145"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3" name="Footer Placeholder 2"/>
          <p:cNvSpPr>
            <a:spLocks noGrp="1"/>
          </p:cNvSpPr>
          <p:nvPr userDrawn="1">
            <p:ph type="ftr" sz="quarter" idx="10"/>
          </p:nvPr>
        </p:nvSpPr>
        <p:spPr/>
        <p:txBody>
          <a:bodyPr/>
          <a:lstStyle/>
          <a:p>
            <a:pPr>
              <a:defRPr/>
            </a:pPr>
            <a:r>
              <a:rPr lang="en-US"/>
              <a:t>DARPA-BAA-14-62    ICONS  </a:t>
            </a:r>
            <a:endParaRPr lang="en-US" dirty="0"/>
          </a:p>
        </p:txBody>
      </p:sp>
      <p:sp>
        <p:nvSpPr>
          <p:cNvPr id="4" name="Slide Number Placeholder 3"/>
          <p:cNvSpPr>
            <a:spLocks noGrp="1"/>
          </p:cNvSpPr>
          <p:nvPr userDrawn="1">
            <p:ph type="sldNum" sz="quarter" idx="11"/>
          </p:nvPr>
        </p:nvSpPr>
        <p:spPr/>
        <p:txBody>
          <a:bodyPr/>
          <a:lstStyle/>
          <a:p>
            <a:pPr>
              <a:defRPr/>
            </a:pPr>
            <a:fld id="{231CC523-8BC6-4921-807A-66BD262F34AB}" type="slidenum">
              <a:rPr lang="en-US" smtClean="0"/>
              <a:pPr>
                <a:defRPr/>
              </a:pPr>
              <a:t>‹#›</a:t>
            </a:fld>
            <a:endParaRPr lang="en-US"/>
          </a:p>
        </p:txBody>
      </p:sp>
      <p:sp>
        <p:nvSpPr>
          <p:cNvPr id="16" name="TextBox 15"/>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17" name="TextBox 16"/>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18" name="TextBox 17"/>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sp>
        <p:nvSpPr>
          <p:cNvPr id="26" name="Title 1"/>
          <p:cNvSpPr>
            <a:spLocks noGrp="1"/>
          </p:cNvSpPr>
          <p:nvPr userDrawn="1">
            <p:ph type="ctrTitle" hasCustomPrompt="1"/>
          </p:nvPr>
        </p:nvSpPr>
        <p:spPr>
          <a:xfrm>
            <a:off x="1619250" y="195124"/>
            <a:ext cx="6422572" cy="525236"/>
          </a:xfrm>
        </p:spPr>
        <p:txBody>
          <a:bodyPr>
            <a:normAutofit/>
          </a:bodyPr>
          <a:lstStyle>
            <a:lvl1pPr algn="l">
              <a:defRPr sz="2400" b="0">
                <a:latin typeface="Tahoma" pitchFamily="34" charset="0"/>
                <a:ea typeface="Tahoma" pitchFamily="34" charset="0"/>
                <a:cs typeface="Tahoma" pitchFamily="34" charset="0"/>
              </a:defRPr>
            </a:lvl1pPr>
          </a:lstStyle>
          <a:p>
            <a:r>
              <a:rPr lang="en-US" dirty="0"/>
              <a:t>Program Name (Acronym)</a:t>
            </a:r>
          </a:p>
        </p:txBody>
      </p:sp>
      <p:pic>
        <p:nvPicPr>
          <p:cNvPr id="35" name="Picture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cxnSp>
        <p:nvCxnSpPr>
          <p:cNvPr id="42" name="Straight Connector 41"/>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46"/>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 name="Content Placeholder 6"/>
          <p:cNvSpPr>
            <a:spLocks noGrp="1"/>
          </p:cNvSpPr>
          <p:nvPr userDrawn="1">
            <p:ph sz="quarter" idx="24"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6"/>
          <p:cNvSpPr>
            <a:spLocks noGrp="1"/>
          </p:cNvSpPr>
          <p:nvPr userDrawn="1">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Content Placeholder 6"/>
          <p:cNvSpPr>
            <a:spLocks noGrp="1"/>
          </p:cNvSpPr>
          <p:nvPr userDrawn="1">
            <p:ph sz="quarter" idx="26"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userDrawn="1">
            <p:ph type="body" sz="quarter" idx="27" hasCustomPrompt="1"/>
          </p:nvPr>
        </p:nvSpPr>
        <p:spPr>
          <a:xfrm>
            <a:off x="4684411" y="4332529"/>
            <a:ext cx="2444522" cy="2220671"/>
          </a:xfrm>
        </p:spPr>
        <p:txBody>
          <a:bodyPr/>
          <a:lstStyle>
            <a:lvl1pPr marL="169863" indent="-169863">
              <a:lnSpc>
                <a:spcPct val="100000"/>
              </a:lnSpc>
              <a:spcBef>
                <a:spcPts val="288"/>
              </a:spcBef>
              <a:defRPr sz="1000" baseline="0"/>
            </a:lvl1pPr>
          </a:lstStyle>
          <a:p>
            <a:pPr lvl="0"/>
            <a:r>
              <a:rPr lang="en-US" dirty="0"/>
              <a:t>Click to add performers</a:t>
            </a:r>
          </a:p>
        </p:txBody>
      </p:sp>
      <p:sp>
        <p:nvSpPr>
          <p:cNvPr id="33" name="Text Placeholder 4"/>
          <p:cNvSpPr>
            <a:spLocks noGrp="1"/>
          </p:cNvSpPr>
          <p:nvPr userDrawn="1">
            <p:ph type="body" sz="quarter" idx="28" hasCustomPrompt="1"/>
          </p:nvPr>
        </p:nvSpPr>
        <p:spPr>
          <a:xfrm>
            <a:off x="7128933" y="4332529"/>
            <a:ext cx="1962887" cy="2220686"/>
          </a:xfrm>
        </p:spPr>
        <p:txBody>
          <a:bodyPr/>
          <a:lstStyle>
            <a:lvl1pPr marL="169863" indent="-169863">
              <a:lnSpc>
                <a:spcPct val="100000"/>
              </a:lnSpc>
              <a:spcBef>
                <a:spcPts val="288"/>
              </a:spcBef>
              <a:defRPr sz="1000" baseline="0"/>
            </a:lvl1pPr>
          </a:lstStyle>
          <a:p>
            <a:pPr lvl="0"/>
            <a:r>
              <a:rPr lang="en-US" dirty="0"/>
              <a:t>Click to add locations</a:t>
            </a:r>
          </a:p>
        </p:txBody>
      </p:sp>
      <p:sp>
        <p:nvSpPr>
          <p:cNvPr id="36" name="Rectangle 35"/>
          <p:cNvSpPr/>
          <p:nvPr userDrawn="1"/>
        </p:nvSpPr>
        <p:spPr>
          <a:xfrm>
            <a:off x="4684412" y="4103929"/>
            <a:ext cx="4407408" cy="228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2455863" algn="l"/>
              </a:tabLst>
            </a:pPr>
            <a:r>
              <a:rPr lang="en-US" sz="1000" dirty="0">
                <a:solidFill>
                  <a:prstClr val="white"/>
                </a:solidFill>
                <a:ea typeface="Tahoma" pitchFamily="34" charset="0"/>
                <a:cs typeface="Tahoma" pitchFamily="34" charset="0"/>
              </a:rPr>
              <a:t>PERFORMER:	</a:t>
            </a:r>
          </a:p>
        </p:txBody>
      </p:sp>
      <p:sp>
        <p:nvSpPr>
          <p:cNvPr id="39" name="TextBox 38"/>
          <p:cNvSpPr txBox="1"/>
          <p:nvPr userDrawn="1"/>
        </p:nvSpPr>
        <p:spPr>
          <a:xfrm>
            <a:off x="6141092" y="3843864"/>
            <a:ext cx="1614788"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PERFORMERS</a:t>
            </a:r>
          </a:p>
        </p:txBody>
      </p:sp>
      <p:sp>
        <p:nvSpPr>
          <p:cNvPr id="8" name="Rectangle 7"/>
          <p:cNvSpPr/>
          <p:nvPr userDrawn="1"/>
        </p:nvSpPr>
        <p:spPr>
          <a:xfrm>
            <a:off x="7128933" y="4095462"/>
            <a:ext cx="838691" cy="246221"/>
          </a:xfrm>
          <a:prstGeom prst="rect">
            <a:avLst/>
          </a:prstGeom>
        </p:spPr>
        <p:txBody>
          <a:bodyPr wrap="none">
            <a:spAutoFit/>
          </a:bodyPr>
          <a:lstStyle/>
          <a:p>
            <a:pPr>
              <a:tabLst>
                <a:tab pos="2455863" algn="l"/>
              </a:tabLst>
              <a:defRPr/>
            </a:pPr>
            <a:r>
              <a:rPr lang="en-US" sz="1000" dirty="0">
                <a:solidFill>
                  <a:prstClr val="white"/>
                </a:solidFill>
                <a:ea typeface="Tahoma" pitchFamily="34" charset="0"/>
                <a:cs typeface="Tahoma" pitchFamily="34" charset="0"/>
              </a:rPr>
              <a:t>LOCATION:</a:t>
            </a:r>
          </a:p>
        </p:txBody>
      </p:sp>
      <p:sp>
        <p:nvSpPr>
          <p:cNvPr id="49" name="Text Placeholder 39"/>
          <p:cNvSpPr>
            <a:spLocks noGrp="1"/>
          </p:cNvSpPr>
          <p:nvPr userDrawn="1">
            <p:ph type="body" sz="quarter" idx="36" hasCustomPrompt="1"/>
          </p:nvPr>
        </p:nvSpPr>
        <p:spPr>
          <a:xfrm>
            <a:off x="6848323"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50" name="Text Placeholder 39"/>
          <p:cNvSpPr>
            <a:spLocks noGrp="1"/>
          </p:cNvSpPr>
          <p:nvPr userDrawn="1">
            <p:ph type="body" sz="quarter" idx="37" hasCustomPrompt="1"/>
          </p:nvPr>
        </p:nvSpPr>
        <p:spPr>
          <a:xfrm>
            <a:off x="757996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51" name="Text Placeholder 39"/>
          <p:cNvSpPr>
            <a:spLocks noGrp="1"/>
          </p:cNvSpPr>
          <p:nvPr userDrawn="1">
            <p:ph type="body" sz="quarter" idx="38" hasCustomPrompt="1"/>
          </p:nvPr>
        </p:nvSpPr>
        <p:spPr>
          <a:xfrm>
            <a:off x="8314267"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52" name="Text Placeholder 39"/>
          <p:cNvSpPr>
            <a:spLocks noGrp="1"/>
          </p:cNvSpPr>
          <p:nvPr userDrawn="1">
            <p:ph type="body" sz="quarter" idx="39" hasCustomPrompt="1"/>
          </p:nvPr>
        </p:nvSpPr>
        <p:spPr>
          <a:xfrm>
            <a:off x="611414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41" name="Straight Connector 40"/>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590175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RO_Update_Concept_1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13" name="TextBox 12"/>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16"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29"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
        <p:nvSpPr>
          <p:cNvPr id="30" name="Rectangle 29"/>
          <p:cNvSpPr/>
          <p:nvPr userDrawn="1"/>
        </p:nvSpPr>
        <p:spPr>
          <a:xfrm>
            <a:off x="8041821" y="76201"/>
            <a:ext cx="949779" cy="5197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TextBox 30"/>
          <p:cNvSpPr txBox="1"/>
          <p:nvPr userDrawn="1"/>
        </p:nvSpPr>
        <p:spPr>
          <a:xfrm>
            <a:off x="8041822" y="197126"/>
            <a:ext cx="949780" cy="261610"/>
          </a:xfrm>
          <a:prstGeom prst="rect">
            <a:avLst/>
          </a:prstGeom>
          <a:noFill/>
        </p:spPr>
        <p:txBody>
          <a:bodyPr wrap="square" rtlCol="0">
            <a:spAutoFit/>
          </a:bodyPr>
          <a:lstStyle/>
          <a:p>
            <a:pPr algn="ctr"/>
            <a:r>
              <a:rPr lang="en-US" sz="1100" dirty="0">
                <a:solidFill>
                  <a:prstClr val="black"/>
                </a:solidFill>
                <a:ea typeface="Tahoma" pitchFamily="34" charset="0"/>
                <a:cs typeface="Tahoma" pitchFamily="34" charset="0"/>
              </a:rPr>
              <a:t>Concept</a:t>
            </a:r>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35" name="TextBox 34"/>
          <p:cNvSpPr txBox="1"/>
          <p:nvPr userDrawn="1"/>
        </p:nvSpPr>
        <p:spPr>
          <a:xfrm>
            <a:off x="28578" y="1100945"/>
            <a:ext cx="623887" cy="246221"/>
          </a:xfrm>
          <a:prstGeom prst="rect">
            <a:avLst/>
          </a:prstGeom>
          <a:noFill/>
        </p:spPr>
        <p:txBody>
          <a:bodyPr wrap="square" rtlCol="0">
            <a:spAutoFit/>
          </a:bodyPr>
          <a:lstStyle/>
          <a:p>
            <a:r>
              <a:rPr lang="en-US" sz="1000" dirty="0">
                <a:solidFill>
                  <a:prstClr val="black"/>
                </a:solidFill>
              </a:rPr>
              <a:t>PE:</a:t>
            </a:r>
          </a:p>
        </p:txBody>
      </p:sp>
      <p:sp>
        <p:nvSpPr>
          <p:cNvPr id="37" name="TextBox 36"/>
          <p:cNvSpPr txBox="1"/>
          <p:nvPr userDrawn="1"/>
        </p:nvSpPr>
        <p:spPr>
          <a:xfrm>
            <a:off x="1044045" y="1100945"/>
            <a:ext cx="1204913" cy="246221"/>
          </a:xfrm>
          <a:prstGeom prst="rect">
            <a:avLst/>
          </a:prstGeom>
          <a:noFill/>
        </p:spPr>
        <p:txBody>
          <a:bodyPr wrap="square" rtlCol="0">
            <a:spAutoFit/>
          </a:bodyPr>
          <a:lstStyle/>
          <a:p>
            <a:r>
              <a:rPr lang="en-US" sz="1000" dirty="0">
                <a:solidFill>
                  <a:prstClr val="black"/>
                </a:solidFill>
              </a:rPr>
              <a:t>PROJECT:</a:t>
            </a:r>
          </a:p>
        </p:txBody>
      </p:sp>
      <p:sp>
        <p:nvSpPr>
          <p:cNvPr id="38" name="TextBox 37"/>
          <p:cNvSpPr txBox="1"/>
          <p:nvPr userDrawn="1"/>
        </p:nvSpPr>
        <p:spPr>
          <a:xfrm>
            <a:off x="2257426" y="1100945"/>
            <a:ext cx="1204913" cy="246221"/>
          </a:xfrm>
          <a:prstGeom prst="rect">
            <a:avLst/>
          </a:prstGeom>
          <a:noFill/>
        </p:spPr>
        <p:txBody>
          <a:bodyPr wrap="square" rtlCol="0">
            <a:spAutoFit/>
          </a:bodyPr>
          <a:lstStyle/>
          <a:p>
            <a:r>
              <a:rPr lang="en-US" sz="1000" dirty="0">
                <a:solidFill>
                  <a:prstClr val="black"/>
                </a:solidFill>
              </a:rPr>
              <a:t>RDDS PG #:</a:t>
            </a:r>
          </a:p>
        </p:txBody>
      </p:sp>
      <p:sp>
        <p:nvSpPr>
          <p:cNvPr id="39" name="Text Placeholder 2"/>
          <p:cNvSpPr>
            <a:spLocks noGrp="1"/>
          </p:cNvSpPr>
          <p:nvPr>
            <p:ph type="body" sz="quarter" idx="21" hasCustomPrompt="1"/>
          </p:nvPr>
        </p:nvSpPr>
        <p:spPr>
          <a:xfrm>
            <a:off x="280457" y="1100945"/>
            <a:ext cx="744007"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40" name="Text Placeholder 2"/>
          <p:cNvSpPr>
            <a:spLocks noGrp="1"/>
          </p:cNvSpPr>
          <p:nvPr>
            <p:ph type="body" sz="quarter" idx="22" hasCustomPrompt="1"/>
          </p:nvPr>
        </p:nvSpPr>
        <p:spPr>
          <a:xfrm>
            <a:off x="1679074" y="1100945"/>
            <a:ext cx="50214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41" name="Text Placeholder 2"/>
          <p:cNvSpPr>
            <a:spLocks noGrp="1"/>
          </p:cNvSpPr>
          <p:nvPr>
            <p:ph type="body" sz="quarter" idx="23" hasCustomPrompt="1"/>
          </p:nvPr>
        </p:nvSpPr>
        <p:spPr>
          <a:xfrm>
            <a:off x="3022598" y="110094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42" name="Text Placeholder 39"/>
          <p:cNvSpPr>
            <a:spLocks noGrp="1"/>
          </p:cNvSpPr>
          <p:nvPr>
            <p:ph type="body" sz="quarter" idx="15" hasCustomPrompt="1"/>
          </p:nvPr>
        </p:nvSpPr>
        <p:spPr>
          <a:xfrm>
            <a:off x="683998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3" name="Text Placeholder 39"/>
          <p:cNvSpPr>
            <a:spLocks noGrp="1"/>
          </p:cNvSpPr>
          <p:nvPr>
            <p:ph type="body" sz="quarter" idx="29" hasCustomPrompt="1"/>
          </p:nvPr>
        </p:nvSpPr>
        <p:spPr>
          <a:xfrm>
            <a:off x="7572256"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830985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5" name="TextBox 44"/>
          <p:cNvSpPr txBox="1"/>
          <p:nvPr userDrawn="1"/>
        </p:nvSpPr>
        <p:spPr>
          <a:xfrm>
            <a:off x="8309850"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FY13</a:t>
            </a:r>
          </a:p>
        </p:txBody>
      </p:sp>
      <p:sp>
        <p:nvSpPr>
          <p:cNvPr id="46" name="TextBox 45"/>
          <p:cNvSpPr txBox="1"/>
          <p:nvPr userDrawn="1"/>
        </p:nvSpPr>
        <p:spPr>
          <a:xfrm>
            <a:off x="7576244"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FY12</a:t>
            </a:r>
          </a:p>
        </p:txBody>
      </p:sp>
      <p:sp>
        <p:nvSpPr>
          <p:cNvPr id="47" name="TextBox 46"/>
          <p:cNvSpPr txBox="1"/>
          <p:nvPr userDrawn="1"/>
        </p:nvSpPr>
        <p:spPr>
          <a:xfrm>
            <a:off x="6842638"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FY11</a:t>
            </a:r>
          </a:p>
        </p:txBody>
      </p:sp>
      <p:sp>
        <p:nvSpPr>
          <p:cNvPr id="48" name="TextBox 47"/>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49" name="TextBox 48"/>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50" name="TextBox 49"/>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52" name="Straight Connector 51"/>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3" name="Straight Connector 52"/>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4" name="Content Placeholder 6"/>
          <p:cNvSpPr>
            <a:spLocks noGrp="1"/>
          </p:cNvSpPr>
          <p:nvPr>
            <p:ph sz="quarter" idx="31"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26"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2" name="Content Placeholder 6"/>
          <p:cNvSpPr>
            <a:spLocks noGrp="1"/>
          </p:cNvSpPr>
          <p:nvPr>
            <p:ph sz="quarter" idx="32"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1" name="Straight Connector 50"/>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757128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RO_Update_Prototype_1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0" name="Rectangle 29"/>
          <p:cNvSpPr/>
          <p:nvPr userDrawn="1"/>
        </p:nvSpPr>
        <p:spPr>
          <a:xfrm>
            <a:off x="8041821" y="76201"/>
            <a:ext cx="949779" cy="51979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TextBox 30"/>
          <p:cNvSpPr txBox="1"/>
          <p:nvPr userDrawn="1"/>
        </p:nvSpPr>
        <p:spPr>
          <a:xfrm>
            <a:off x="8041822" y="197128"/>
            <a:ext cx="949780" cy="261610"/>
          </a:xfrm>
          <a:prstGeom prst="rect">
            <a:avLst/>
          </a:prstGeom>
          <a:noFill/>
        </p:spPr>
        <p:txBody>
          <a:bodyPr wrap="square" rtlCol="0">
            <a:spAutoFit/>
          </a:bodyPr>
          <a:lstStyle/>
          <a:p>
            <a:pPr algn="ctr"/>
            <a:r>
              <a:rPr lang="en-US" sz="1100" dirty="0">
                <a:solidFill>
                  <a:prstClr val="black"/>
                </a:solidFill>
                <a:ea typeface="Tahoma" pitchFamily="34" charset="0"/>
                <a:cs typeface="Tahoma" pitchFamily="34" charset="0"/>
              </a:rPr>
              <a:t>Prototype</a:t>
            </a:r>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35" name="TextBox 34"/>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37" name="TextBox 36"/>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38" name="TextBox 37"/>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39" name="TextBox 38"/>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41" name="Straight Connector 40"/>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41"/>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3" name="Content Placeholder 6"/>
          <p:cNvSpPr>
            <a:spLocks noGrp="1"/>
          </p:cNvSpPr>
          <p:nvPr>
            <p:ph sz="quarter" idx="31"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4"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Content Placeholder 6"/>
          <p:cNvSpPr>
            <a:spLocks noGrp="1"/>
          </p:cNvSpPr>
          <p:nvPr>
            <p:ph sz="quarter" idx="26"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6" name="Content Placeholder 6"/>
          <p:cNvSpPr>
            <a:spLocks noGrp="1"/>
          </p:cNvSpPr>
          <p:nvPr>
            <p:ph sz="quarter" idx="32"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 name="TextBox 46"/>
          <p:cNvSpPr txBox="1"/>
          <p:nvPr userDrawn="1"/>
        </p:nvSpPr>
        <p:spPr>
          <a:xfrm>
            <a:off x="28578" y="1100945"/>
            <a:ext cx="623887" cy="246221"/>
          </a:xfrm>
          <a:prstGeom prst="rect">
            <a:avLst/>
          </a:prstGeom>
          <a:noFill/>
        </p:spPr>
        <p:txBody>
          <a:bodyPr wrap="square" rtlCol="0">
            <a:spAutoFit/>
          </a:bodyPr>
          <a:lstStyle/>
          <a:p>
            <a:r>
              <a:rPr lang="en-US" sz="1000" dirty="0">
                <a:solidFill>
                  <a:prstClr val="black"/>
                </a:solidFill>
              </a:rPr>
              <a:t>PE:</a:t>
            </a:r>
          </a:p>
        </p:txBody>
      </p:sp>
      <p:sp>
        <p:nvSpPr>
          <p:cNvPr id="48" name="TextBox 47"/>
          <p:cNvSpPr txBox="1"/>
          <p:nvPr userDrawn="1"/>
        </p:nvSpPr>
        <p:spPr>
          <a:xfrm>
            <a:off x="1044045" y="1100945"/>
            <a:ext cx="1204913" cy="246221"/>
          </a:xfrm>
          <a:prstGeom prst="rect">
            <a:avLst/>
          </a:prstGeom>
          <a:noFill/>
        </p:spPr>
        <p:txBody>
          <a:bodyPr wrap="square" rtlCol="0">
            <a:spAutoFit/>
          </a:bodyPr>
          <a:lstStyle/>
          <a:p>
            <a:r>
              <a:rPr lang="en-US" sz="1000" dirty="0">
                <a:solidFill>
                  <a:prstClr val="black"/>
                </a:solidFill>
              </a:rPr>
              <a:t>PROJECT:</a:t>
            </a:r>
          </a:p>
        </p:txBody>
      </p:sp>
      <p:sp>
        <p:nvSpPr>
          <p:cNvPr id="49" name="TextBox 48"/>
          <p:cNvSpPr txBox="1"/>
          <p:nvPr userDrawn="1"/>
        </p:nvSpPr>
        <p:spPr>
          <a:xfrm>
            <a:off x="2257426" y="1100945"/>
            <a:ext cx="1204913" cy="246221"/>
          </a:xfrm>
          <a:prstGeom prst="rect">
            <a:avLst/>
          </a:prstGeom>
          <a:noFill/>
        </p:spPr>
        <p:txBody>
          <a:bodyPr wrap="square" rtlCol="0">
            <a:spAutoFit/>
          </a:bodyPr>
          <a:lstStyle/>
          <a:p>
            <a:r>
              <a:rPr lang="en-US" sz="1000" dirty="0">
                <a:solidFill>
                  <a:prstClr val="black"/>
                </a:solidFill>
              </a:rPr>
              <a:t>RDDS PG #:</a:t>
            </a:r>
          </a:p>
        </p:txBody>
      </p:sp>
      <p:sp>
        <p:nvSpPr>
          <p:cNvPr id="50" name="Text Placeholder 2"/>
          <p:cNvSpPr>
            <a:spLocks noGrp="1"/>
          </p:cNvSpPr>
          <p:nvPr>
            <p:ph type="body" sz="quarter" idx="21" hasCustomPrompt="1"/>
          </p:nvPr>
        </p:nvSpPr>
        <p:spPr>
          <a:xfrm>
            <a:off x="280457" y="1100945"/>
            <a:ext cx="744007"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51" name="Text Placeholder 2"/>
          <p:cNvSpPr>
            <a:spLocks noGrp="1"/>
          </p:cNvSpPr>
          <p:nvPr>
            <p:ph type="body" sz="quarter" idx="22" hasCustomPrompt="1"/>
          </p:nvPr>
        </p:nvSpPr>
        <p:spPr>
          <a:xfrm>
            <a:off x="1679074" y="1100945"/>
            <a:ext cx="50214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2" name="Text Placeholder 2"/>
          <p:cNvSpPr>
            <a:spLocks noGrp="1"/>
          </p:cNvSpPr>
          <p:nvPr>
            <p:ph type="body" sz="quarter" idx="23" hasCustomPrompt="1"/>
          </p:nvPr>
        </p:nvSpPr>
        <p:spPr>
          <a:xfrm>
            <a:off x="3022598" y="110094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3" name="Text Placeholder 39"/>
          <p:cNvSpPr>
            <a:spLocks noGrp="1"/>
          </p:cNvSpPr>
          <p:nvPr>
            <p:ph type="body" sz="quarter" idx="15" hasCustomPrompt="1"/>
          </p:nvPr>
        </p:nvSpPr>
        <p:spPr>
          <a:xfrm>
            <a:off x="683998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4" name="Text Placeholder 39"/>
          <p:cNvSpPr>
            <a:spLocks noGrp="1"/>
          </p:cNvSpPr>
          <p:nvPr>
            <p:ph type="body" sz="quarter" idx="29" hasCustomPrompt="1"/>
          </p:nvPr>
        </p:nvSpPr>
        <p:spPr>
          <a:xfrm>
            <a:off x="7572256"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5" name="Text Placeholder 39"/>
          <p:cNvSpPr>
            <a:spLocks noGrp="1"/>
          </p:cNvSpPr>
          <p:nvPr>
            <p:ph type="body" sz="quarter" idx="30" hasCustomPrompt="1"/>
          </p:nvPr>
        </p:nvSpPr>
        <p:spPr>
          <a:xfrm>
            <a:off x="830985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6" name="TextBox 55"/>
          <p:cNvSpPr txBox="1"/>
          <p:nvPr userDrawn="1"/>
        </p:nvSpPr>
        <p:spPr>
          <a:xfrm>
            <a:off x="8309850"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FY13</a:t>
            </a:r>
          </a:p>
        </p:txBody>
      </p:sp>
      <p:sp>
        <p:nvSpPr>
          <p:cNvPr id="57" name="TextBox 56"/>
          <p:cNvSpPr txBox="1"/>
          <p:nvPr userDrawn="1"/>
        </p:nvSpPr>
        <p:spPr>
          <a:xfrm>
            <a:off x="7576244"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FY12</a:t>
            </a:r>
          </a:p>
        </p:txBody>
      </p:sp>
      <p:sp>
        <p:nvSpPr>
          <p:cNvPr id="58" name="TextBox 57"/>
          <p:cNvSpPr txBox="1"/>
          <p:nvPr userDrawn="1"/>
        </p:nvSpPr>
        <p:spPr>
          <a:xfrm>
            <a:off x="6842638"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FY11</a:t>
            </a:r>
          </a:p>
        </p:txBody>
      </p:sp>
      <p:cxnSp>
        <p:nvCxnSpPr>
          <p:cNvPr id="59" name="Straight Connector 58"/>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60"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61"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159891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_Slide_No Sub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p:nvPr>
        </p:nvSpPr>
        <p:spPr>
          <a:xfrm>
            <a:off x="685800" y="2514600"/>
            <a:ext cx="7772400" cy="914400"/>
          </a:xfrm>
        </p:spPr>
        <p:txBody>
          <a:bodyPr/>
          <a:lstStyle>
            <a:lvl1pPr algn="ctr">
              <a:defRPr sz="22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6" name="Straight Connector 5"/>
          <p:cNvCxnSpPr>
            <a:cxnSpLocks noChangeShapeType="1"/>
          </p:cNvCxnSpPr>
          <p:nvPr userDrawn="1"/>
        </p:nvCxnSpPr>
        <p:spPr bwMode="auto">
          <a:xfrm>
            <a:off x="381000" y="3198815"/>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Tree>
    <p:extLst>
      <p:ext uri="{BB962C8B-B14F-4D97-AF65-F5344CB8AC3E}">
        <p14:creationId xmlns:p14="http://schemas.microsoft.com/office/powerpoint/2010/main" val="2171973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RO_Update_Field Demonstration_1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0" name="Rectangle 29"/>
          <p:cNvSpPr/>
          <p:nvPr userDrawn="1"/>
        </p:nvSpPr>
        <p:spPr>
          <a:xfrm>
            <a:off x="8041821" y="76201"/>
            <a:ext cx="949779" cy="51979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 name="TextBox 30"/>
          <p:cNvSpPr txBox="1"/>
          <p:nvPr userDrawn="1"/>
        </p:nvSpPr>
        <p:spPr>
          <a:xfrm>
            <a:off x="7968346" y="123651"/>
            <a:ext cx="1102180" cy="415498"/>
          </a:xfrm>
          <a:prstGeom prst="rect">
            <a:avLst/>
          </a:prstGeom>
          <a:noFill/>
        </p:spPr>
        <p:txBody>
          <a:bodyPr wrap="square" rtlCol="0">
            <a:spAutoFit/>
          </a:bodyPr>
          <a:lstStyle/>
          <a:p>
            <a:pPr algn="ctr"/>
            <a:r>
              <a:rPr lang="en-US" sz="1050" dirty="0">
                <a:solidFill>
                  <a:prstClr val="black"/>
                </a:solidFill>
                <a:ea typeface="Tahoma" pitchFamily="34" charset="0"/>
                <a:cs typeface="Tahoma" pitchFamily="34" charset="0"/>
              </a:rPr>
              <a:t>Field</a:t>
            </a:r>
          </a:p>
          <a:p>
            <a:pPr algn="ctr"/>
            <a:r>
              <a:rPr lang="en-US" sz="1050" dirty="0">
                <a:solidFill>
                  <a:prstClr val="black"/>
                </a:solidFill>
                <a:ea typeface="Tahoma" pitchFamily="34" charset="0"/>
                <a:cs typeface="Tahoma" pitchFamily="34" charset="0"/>
              </a:rPr>
              <a:t>Demonstration</a:t>
            </a:r>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35" name="TextBox 34"/>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37" name="TextBox 36"/>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38" name="TextBox 37"/>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39" name="TextBox 38"/>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41" name="Straight Connector 40"/>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41"/>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3" name="Content Placeholder 6"/>
          <p:cNvSpPr>
            <a:spLocks noGrp="1"/>
          </p:cNvSpPr>
          <p:nvPr>
            <p:ph sz="quarter" idx="31"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4"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Content Placeholder 6"/>
          <p:cNvSpPr>
            <a:spLocks noGrp="1"/>
          </p:cNvSpPr>
          <p:nvPr>
            <p:ph sz="quarter" idx="26"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6" name="Content Placeholder 6"/>
          <p:cNvSpPr>
            <a:spLocks noGrp="1"/>
          </p:cNvSpPr>
          <p:nvPr>
            <p:ph sz="quarter" idx="32"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 name="TextBox 46"/>
          <p:cNvSpPr txBox="1"/>
          <p:nvPr userDrawn="1"/>
        </p:nvSpPr>
        <p:spPr>
          <a:xfrm>
            <a:off x="28578" y="1100945"/>
            <a:ext cx="623887" cy="246221"/>
          </a:xfrm>
          <a:prstGeom prst="rect">
            <a:avLst/>
          </a:prstGeom>
          <a:noFill/>
        </p:spPr>
        <p:txBody>
          <a:bodyPr wrap="square" rtlCol="0">
            <a:spAutoFit/>
          </a:bodyPr>
          <a:lstStyle/>
          <a:p>
            <a:r>
              <a:rPr lang="en-US" sz="1000" dirty="0">
                <a:solidFill>
                  <a:prstClr val="black"/>
                </a:solidFill>
              </a:rPr>
              <a:t>PE:</a:t>
            </a:r>
          </a:p>
        </p:txBody>
      </p:sp>
      <p:sp>
        <p:nvSpPr>
          <p:cNvPr id="48" name="TextBox 47"/>
          <p:cNvSpPr txBox="1"/>
          <p:nvPr userDrawn="1"/>
        </p:nvSpPr>
        <p:spPr>
          <a:xfrm>
            <a:off x="1044045" y="1100945"/>
            <a:ext cx="1204913" cy="246221"/>
          </a:xfrm>
          <a:prstGeom prst="rect">
            <a:avLst/>
          </a:prstGeom>
          <a:noFill/>
        </p:spPr>
        <p:txBody>
          <a:bodyPr wrap="square" rtlCol="0">
            <a:spAutoFit/>
          </a:bodyPr>
          <a:lstStyle/>
          <a:p>
            <a:r>
              <a:rPr lang="en-US" sz="1000" dirty="0">
                <a:solidFill>
                  <a:prstClr val="black"/>
                </a:solidFill>
              </a:rPr>
              <a:t>PROJECT:</a:t>
            </a:r>
          </a:p>
        </p:txBody>
      </p:sp>
      <p:sp>
        <p:nvSpPr>
          <p:cNvPr id="49" name="TextBox 48"/>
          <p:cNvSpPr txBox="1"/>
          <p:nvPr userDrawn="1"/>
        </p:nvSpPr>
        <p:spPr>
          <a:xfrm>
            <a:off x="2257426" y="1100945"/>
            <a:ext cx="1204913" cy="246221"/>
          </a:xfrm>
          <a:prstGeom prst="rect">
            <a:avLst/>
          </a:prstGeom>
          <a:noFill/>
        </p:spPr>
        <p:txBody>
          <a:bodyPr wrap="square" rtlCol="0">
            <a:spAutoFit/>
          </a:bodyPr>
          <a:lstStyle/>
          <a:p>
            <a:r>
              <a:rPr lang="en-US" sz="1000" dirty="0">
                <a:solidFill>
                  <a:prstClr val="black"/>
                </a:solidFill>
              </a:rPr>
              <a:t>RDDS PG #:</a:t>
            </a:r>
          </a:p>
        </p:txBody>
      </p:sp>
      <p:sp>
        <p:nvSpPr>
          <p:cNvPr id="50" name="Text Placeholder 2"/>
          <p:cNvSpPr>
            <a:spLocks noGrp="1"/>
          </p:cNvSpPr>
          <p:nvPr>
            <p:ph type="body" sz="quarter" idx="21" hasCustomPrompt="1"/>
          </p:nvPr>
        </p:nvSpPr>
        <p:spPr>
          <a:xfrm>
            <a:off x="280457" y="1100945"/>
            <a:ext cx="744007"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51" name="Text Placeholder 2"/>
          <p:cNvSpPr>
            <a:spLocks noGrp="1"/>
          </p:cNvSpPr>
          <p:nvPr>
            <p:ph type="body" sz="quarter" idx="22" hasCustomPrompt="1"/>
          </p:nvPr>
        </p:nvSpPr>
        <p:spPr>
          <a:xfrm>
            <a:off x="1679074" y="1100945"/>
            <a:ext cx="50214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2" name="Text Placeholder 2"/>
          <p:cNvSpPr>
            <a:spLocks noGrp="1"/>
          </p:cNvSpPr>
          <p:nvPr>
            <p:ph type="body" sz="quarter" idx="23" hasCustomPrompt="1"/>
          </p:nvPr>
        </p:nvSpPr>
        <p:spPr>
          <a:xfrm>
            <a:off x="3022598" y="110094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3" name="Text Placeholder 39"/>
          <p:cNvSpPr>
            <a:spLocks noGrp="1"/>
          </p:cNvSpPr>
          <p:nvPr>
            <p:ph type="body" sz="quarter" idx="15" hasCustomPrompt="1"/>
          </p:nvPr>
        </p:nvSpPr>
        <p:spPr>
          <a:xfrm>
            <a:off x="683998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4" name="Text Placeholder 39"/>
          <p:cNvSpPr>
            <a:spLocks noGrp="1"/>
          </p:cNvSpPr>
          <p:nvPr>
            <p:ph type="body" sz="quarter" idx="29" hasCustomPrompt="1"/>
          </p:nvPr>
        </p:nvSpPr>
        <p:spPr>
          <a:xfrm>
            <a:off x="7572256"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5" name="Text Placeholder 39"/>
          <p:cNvSpPr>
            <a:spLocks noGrp="1"/>
          </p:cNvSpPr>
          <p:nvPr>
            <p:ph type="body" sz="quarter" idx="30" hasCustomPrompt="1"/>
          </p:nvPr>
        </p:nvSpPr>
        <p:spPr>
          <a:xfrm>
            <a:off x="8309850" y="1100945"/>
            <a:ext cx="73152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6" name="TextBox 55"/>
          <p:cNvSpPr txBox="1"/>
          <p:nvPr userDrawn="1"/>
        </p:nvSpPr>
        <p:spPr>
          <a:xfrm>
            <a:off x="8309850"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FY13</a:t>
            </a:r>
          </a:p>
        </p:txBody>
      </p:sp>
      <p:sp>
        <p:nvSpPr>
          <p:cNvPr id="57" name="TextBox 56"/>
          <p:cNvSpPr txBox="1"/>
          <p:nvPr userDrawn="1"/>
        </p:nvSpPr>
        <p:spPr>
          <a:xfrm>
            <a:off x="7576244"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FY12</a:t>
            </a:r>
          </a:p>
        </p:txBody>
      </p:sp>
      <p:sp>
        <p:nvSpPr>
          <p:cNvPr id="58" name="TextBox 57"/>
          <p:cNvSpPr txBox="1"/>
          <p:nvPr userDrawn="1"/>
        </p:nvSpPr>
        <p:spPr>
          <a:xfrm>
            <a:off x="6842638" y="880703"/>
            <a:ext cx="731520" cy="246221"/>
          </a:xfrm>
          <a:prstGeom prst="rect">
            <a:avLst/>
          </a:prstGeom>
          <a:noFill/>
        </p:spPr>
        <p:txBody>
          <a:bodyPr wrap="square" rtlCol="0">
            <a:spAutoFit/>
          </a:bodyPr>
          <a:lstStyle>
            <a:defPPr>
              <a:defRPr lang="en-US"/>
            </a:defPPr>
            <a:lvl1pPr>
              <a:defRPr sz="1000"/>
            </a:lvl1pPr>
          </a:lstStyle>
          <a:p>
            <a:pPr algn="ctr"/>
            <a:r>
              <a:rPr lang="en-US" dirty="0">
                <a:solidFill>
                  <a:prstClr val="black"/>
                </a:solidFill>
              </a:rPr>
              <a:t>FY11</a:t>
            </a:r>
          </a:p>
        </p:txBody>
      </p:sp>
      <p:cxnSp>
        <p:nvCxnSpPr>
          <p:cNvPr id="59" name="Straight Connector 58"/>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60"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61"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54818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RO_Update_Concept_2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6" name="Rectangle 35"/>
          <p:cNvSpPr/>
          <p:nvPr userDrawn="1"/>
        </p:nvSpPr>
        <p:spPr>
          <a:xfrm>
            <a:off x="8041821" y="76201"/>
            <a:ext cx="949779" cy="5197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7" name="TextBox 36"/>
          <p:cNvSpPr txBox="1"/>
          <p:nvPr userDrawn="1"/>
        </p:nvSpPr>
        <p:spPr>
          <a:xfrm>
            <a:off x="8041822" y="197126"/>
            <a:ext cx="949780" cy="261610"/>
          </a:xfrm>
          <a:prstGeom prst="rect">
            <a:avLst/>
          </a:prstGeom>
          <a:noFill/>
        </p:spPr>
        <p:txBody>
          <a:bodyPr wrap="square" rtlCol="0">
            <a:spAutoFit/>
          </a:bodyPr>
          <a:lstStyle/>
          <a:p>
            <a:pPr algn="ctr"/>
            <a:r>
              <a:rPr lang="en-US" sz="1100" dirty="0">
                <a:solidFill>
                  <a:prstClr val="black"/>
                </a:solidFill>
                <a:ea typeface="Tahoma" pitchFamily="34" charset="0"/>
                <a:cs typeface="Tahoma" pitchFamily="34" charset="0"/>
              </a:rPr>
              <a:t>Concept</a:t>
            </a:r>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41" name="TextBox 40"/>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43" name="TextBox 42"/>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44" name="TextBox 43"/>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45" name="TextBox 44"/>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47" name="Straight Connector 46"/>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47"/>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9" name="Content Placeholder 6"/>
          <p:cNvSpPr>
            <a:spLocks noGrp="1"/>
          </p:cNvSpPr>
          <p:nvPr>
            <p:ph sz="quarter" idx="32"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6"/>
          <p:cNvSpPr>
            <a:spLocks noGrp="1"/>
          </p:cNvSpPr>
          <p:nvPr>
            <p:ph sz="quarter" idx="33"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Content Placeholder 6"/>
          <p:cNvSpPr>
            <a:spLocks noGrp="1"/>
          </p:cNvSpPr>
          <p:nvPr>
            <p:ph sz="quarter" idx="34"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TextBox 52"/>
          <p:cNvSpPr txBox="1"/>
          <p:nvPr userDrawn="1"/>
        </p:nvSpPr>
        <p:spPr>
          <a:xfrm>
            <a:off x="28578" y="1109505"/>
            <a:ext cx="623887" cy="246221"/>
          </a:xfrm>
          <a:prstGeom prst="rect">
            <a:avLst/>
          </a:prstGeom>
          <a:noFill/>
        </p:spPr>
        <p:txBody>
          <a:bodyPr wrap="square" rtlCol="0">
            <a:spAutoFit/>
          </a:bodyPr>
          <a:lstStyle/>
          <a:p>
            <a:r>
              <a:rPr lang="en-US" sz="1000" dirty="0">
                <a:solidFill>
                  <a:prstClr val="black"/>
                </a:solidFill>
              </a:rPr>
              <a:t>PE:</a:t>
            </a:r>
          </a:p>
        </p:txBody>
      </p:sp>
      <p:sp>
        <p:nvSpPr>
          <p:cNvPr id="54" name="TextBox 53"/>
          <p:cNvSpPr txBox="1"/>
          <p:nvPr userDrawn="1"/>
        </p:nvSpPr>
        <p:spPr>
          <a:xfrm>
            <a:off x="1782269" y="1109505"/>
            <a:ext cx="792555" cy="246221"/>
          </a:xfrm>
          <a:prstGeom prst="rect">
            <a:avLst/>
          </a:prstGeom>
          <a:noFill/>
        </p:spPr>
        <p:txBody>
          <a:bodyPr wrap="square" rtlCol="0">
            <a:spAutoFit/>
          </a:bodyPr>
          <a:lstStyle/>
          <a:p>
            <a:r>
              <a:rPr lang="en-US" sz="1000" dirty="0">
                <a:solidFill>
                  <a:prstClr val="black"/>
                </a:solidFill>
              </a:rPr>
              <a:t>PROJECT:</a:t>
            </a:r>
          </a:p>
        </p:txBody>
      </p:sp>
      <p:sp>
        <p:nvSpPr>
          <p:cNvPr id="55" name="TextBox 54"/>
          <p:cNvSpPr txBox="1"/>
          <p:nvPr userDrawn="1"/>
        </p:nvSpPr>
        <p:spPr>
          <a:xfrm>
            <a:off x="3614740" y="1109505"/>
            <a:ext cx="1204913" cy="246221"/>
          </a:xfrm>
          <a:prstGeom prst="rect">
            <a:avLst/>
          </a:prstGeom>
          <a:noFill/>
        </p:spPr>
        <p:txBody>
          <a:bodyPr wrap="square" rtlCol="0">
            <a:spAutoFit/>
          </a:bodyPr>
          <a:lstStyle/>
          <a:p>
            <a:r>
              <a:rPr lang="en-US" sz="1000" dirty="0">
                <a:solidFill>
                  <a:prstClr val="black"/>
                </a:solidFill>
              </a:rPr>
              <a:t>RDDS PG #:</a:t>
            </a:r>
          </a:p>
        </p:txBody>
      </p:sp>
      <p:sp>
        <p:nvSpPr>
          <p:cNvPr id="56" name="Text Placeholder 2"/>
          <p:cNvSpPr>
            <a:spLocks noGrp="1"/>
          </p:cNvSpPr>
          <p:nvPr>
            <p:ph type="body" sz="quarter" idx="21" hasCustomPrompt="1"/>
          </p:nvPr>
        </p:nvSpPr>
        <p:spPr>
          <a:xfrm>
            <a:off x="280457" y="1109505"/>
            <a:ext cx="1489074"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57" name="Text Placeholder 2"/>
          <p:cNvSpPr>
            <a:spLocks noGrp="1"/>
          </p:cNvSpPr>
          <p:nvPr>
            <p:ph type="body" sz="quarter" idx="22" hasCustomPrompt="1"/>
          </p:nvPr>
        </p:nvSpPr>
        <p:spPr>
          <a:xfrm>
            <a:off x="2405680" y="1109505"/>
            <a:ext cx="12407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8" name="Text Placeholder 2"/>
          <p:cNvSpPr>
            <a:spLocks noGrp="1"/>
          </p:cNvSpPr>
          <p:nvPr>
            <p:ph type="body" sz="quarter" idx="23" hasCustomPrompt="1"/>
          </p:nvPr>
        </p:nvSpPr>
        <p:spPr>
          <a:xfrm>
            <a:off x="4388379" y="110950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9" name="Text Placeholder 39"/>
          <p:cNvSpPr>
            <a:spLocks noGrp="1"/>
          </p:cNvSpPr>
          <p:nvPr>
            <p:ph type="body" sz="quarter" idx="15" hasCustomPrompt="1"/>
          </p:nvPr>
        </p:nvSpPr>
        <p:spPr>
          <a:xfrm>
            <a:off x="684795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0" name="Text Placeholder 39"/>
          <p:cNvSpPr>
            <a:spLocks noGrp="1"/>
          </p:cNvSpPr>
          <p:nvPr>
            <p:ph type="body" sz="quarter" idx="29" hasCustomPrompt="1"/>
          </p:nvPr>
        </p:nvSpPr>
        <p:spPr>
          <a:xfrm>
            <a:off x="7579596"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1" name="Text Placeholder 39"/>
          <p:cNvSpPr>
            <a:spLocks noGrp="1"/>
          </p:cNvSpPr>
          <p:nvPr>
            <p:ph type="body" sz="quarter" idx="30" hasCustomPrompt="1"/>
          </p:nvPr>
        </p:nvSpPr>
        <p:spPr>
          <a:xfrm>
            <a:off x="8313898"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2" name="Text Placeholder 39"/>
          <p:cNvSpPr>
            <a:spLocks noGrp="1"/>
          </p:cNvSpPr>
          <p:nvPr>
            <p:ph type="body" sz="quarter" idx="31" hasCustomPrompt="1"/>
          </p:nvPr>
        </p:nvSpPr>
        <p:spPr>
          <a:xfrm>
            <a:off x="684795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3" name="Text Placeholder 39"/>
          <p:cNvSpPr>
            <a:spLocks noGrp="1"/>
          </p:cNvSpPr>
          <p:nvPr>
            <p:ph type="body" sz="quarter" idx="35" hasCustomPrompt="1"/>
          </p:nvPr>
        </p:nvSpPr>
        <p:spPr>
          <a:xfrm>
            <a:off x="7579596"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4" name="Text Placeholder 39"/>
          <p:cNvSpPr>
            <a:spLocks noGrp="1"/>
          </p:cNvSpPr>
          <p:nvPr>
            <p:ph type="body" sz="quarter" idx="36" hasCustomPrompt="1"/>
          </p:nvPr>
        </p:nvSpPr>
        <p:spPr>
          <a:xfrm>
            <a:off x="8313898"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5" name="TextBox 64"/>
          <p:cNvSpPr txBox="1"/>
          <p:nvPr userDrawn="1"/>
        </p:nvSpPr>
        <p:spPr>
          <a:xfrm>
            <a:off x="8313898"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FY13</a:t>
            </a:r>
          </a:p>
        </p:txBody>
      </p:sp>
      <p:sp>
        <p:nvSpPr>
          <p:cNvPr id="66" name="TextBox 65"/>
          <p:cNvSpPr txBox="1"/>
          <p:nvPr userDrawn="1"/>
        </p:nvSpPr>
        <p:spPr>
          <a:xfrm>
            <a:off x="7579596"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FY12</a:t>
            </a:r>
          </a:p>
        </p:txBody>
      </p:sp>
      <p:sp>
        <p:nvSpPr>
          <p:cNvPr id="67" name="TextBox 66"/>
          <p:cNvSpPr txBox="1"/>
          <p:nvPr userDrawn="1"/>
        </p:nvSpPr>
        <p:spPr>
          <a:xfrm>
            <a:off x="684795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FY11</a:t>
            </a:r>
          </a:p>
        </p:txBody>
      </p:sp>
      <p:sp>
        <p:nvSpPr>
          <p:cNvPr id="68" name="TextBox 67"/>
          <p:cNvSpPr txBox="1"/>
          <p:nvPr userDrawn="1"/>
        </p:nvSpPr>
        <p:spPr>
          <a:xfrm>
            <a:off x="611643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PROJECT</a:t>
            </a:r>
          </a:p>
        </p:txBody>
      </p:sp>
      <p:sp>
        <p:nvSpPr>
          <p:cNvPr id="69" name="Text Placeholder 39"/>
          <p:cNvSpPr>
            <a:spLocks noGrp="1"/>
          </p:cNvSpPr>
          <p:nvPr>
            <p:ph type="body" sz="quarter" idx="37" hasCustomPrompt="1"/>
          </p:nvPr>
        </p:nvSpPr>
        <p:spPr>
          <a:xfrm>
            <a:off x="611643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70" name="Text Placeholder 39"/>
          <p:cNvSpPr>
            <a:spLocks noGrp="1"/>
          </p:cNvSpPr>
          <p:nvPr>
            <p:ph type="body" sz="quarter" idx="38" hasCustomPrompt="1"/>
          </p:nvPr>
        </p:nvSpPr>
        <p:spPr>
          <a:xfrm>
            <a:off x="611643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cxnSp>
        <p:nvCxnSpPr>
          <p:cNvPr id="71" name="Straight Connector 70"/>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2"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73"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7562233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RO_Update_Prototype_2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6" name="Rectangle 35"/>
          <p:cNvSpPr/>
          <p:nvPr userDrawn="1"/>
        </p:nvSpPr>
        <p:spPr>
          <a:xfrm>
            <a:off x="8041821" y="76201"/>
            <a:ext cx="949779" cy="51979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7" name="TextBox 36"/>
          <p:cNvSpPr txBox="1"/>
          <p:nvPr userDrawn="1"/>
        </p:nvSpPr>
        <p:spPr>
          <a:xfrm>
            <a:off x="8041822" y="197128"/>
            <a:ext cx="949780" cy="261610"/>
          </a:xfrm>
          <a:prstGeom prst="rect">
            <a:avLst/>
          </a:prstGeom>
          <a:noFill/>
        </p:spPr>
        <p:txBody>
          <a:bodyPr wrap="square" rtlCol="0">
            <a:spAutoFit/>
          </a:bodyPr>
          <a:lstStyle/>
          <a:p>
            <a:pPr algn="ctr"/>
            <a:r>
              <a:rPr lang="en-US" sz="1100" dirty="0">
                <a:solidFill>
                  <a:prstClr val="black"/>
                </a:solidFill>
                <a:ea typeface="Tahoma" pitchFamily="34" charset="0"/>
                <a:cs typeface="Tahoma" pitchFamily="34" charset="0"/>
              </a:rPr>
              <a:t>Prototype</a:t>
            </a:r>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41" name="TextBox 40"/>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43" name="TextBox 42"/>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44" name="TextBox 43"/>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45" name="TextBox 44"/>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47" name="Straight Connector 46"/>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47"/>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9" name="Content Placeholder 6"/>
          <p:cNvSpPr>
            <a:spLocks noGrp="1"/>
          </p:cNvSpPr>
          <p:nvPr>
            <p:ph sz="quarter" idx="32"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6"/>
          <p:cNvSpPr>
            <a:spLocks noGrp="1"/>
          </p:cNvSpPr>
          <p:nvPr>
            <p:ph sz="quarter" idx="33"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Content Placeholder 6"/>
          <p:cNvSpPr>
            <a:spLocks noGrp="1"/>
          </p:cNvSpPr>
          <p:nvPr>
            <p:ph sz="quarter" idx="34"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TextBox 52"/>
          <p:cNvSpPr txBox="1"/>
          <p:nvPr userDrawn="1"/>
        </p:nvSpPr>
        <p:spPr>
          <a:xfrm>
            <a:off x="28578" y="1109505"/>
            <a:ext cx="623887" cy="246221"/>
          </a:xfrm>
          <a:prstGeom prst="rect">
            <a:avLst/>
          </a:prstGeom>
          <a:noFill/>
        </p:spPr>
        <p:txBody>
          <a:bodyPr wrap="square" rtlCol="0">
            <a:spAutoFit/>
          </a:bodyPr>
          <a:lstStyle/>
          <a:p>
            <a:r>
              <a:rPr lang="en-US" sz="1000" dirty="0">
                <a:solidFill>
                  <a:prstClr val="black"/>
                </a:solidFill>
              </a:rPr>
              <a:t>PE:</a:t>
            </a:r>
          </a:p>
        </p:txBody>
      </p:sp>
      <p:sp>
        <p:nvSpPr>
          <p:cNvPr id="54" name="TextBox 53"/>
          <p:cNvSpPr txBox="1"/>
          <p:nvPr userDrawn="1"/>
        </p:nvSpPr>
        <p:spPr>
          <a:xfrm>
            <a:off x="1782269" y="1109505"/>
            <a:ext cx="792555" cy="246221"/>
          </a:xfrm>
          <a:prstGeom prst="rect">
            <a:avLst/>
          </a:prstGeom>
          <a:noFill/>
        </p:spPr>
        <p:txBody>
          <a:bodyPr wrap="square" rtlCol="0">
            <a:spAutoFit/>
          </a:bodyPr>
          <a:lstStyle/>
          <a:p>
            <a:r>
              <a:rPr lang="en-US" sz="1000" dirty="0">
                <a:solidFill>
                  <a:prstClr val="black"/>
                </a:solidFill>
              </a:rPr>
              <a:t>PROJECT:</a:t>
            </a:r>
          </a:p>
        </p:txBody>
      </p:sp>
      <p:sp>
        <p:nvSpPr>
          <p:cNvPr id="55" name="TextBox 54"/>
          <p:cNvSpPr txBox="1"/>
          <p:nvPr userDrawn="1"/>
        </p:nvSpPr>
        <p:spPr>
          <a:xfrm>
            <a:off x="3614740" y="1109505"/>
            <a:ext cx="1204913" cy="246221"/>
          </a:xfrm>
          <a:prstGeom prst="rect">
            <a:avLst/>
          </a:prstGeom>
          <a:noFill/>
        </p:spPr>
        <p:txBody>
          <a:bodyPr wrap="square" rtlCol="0">
            <a:spAutoFit/>
          </a:bodyPr>
          <a:lstStyle/>
          <a:p>
            <a:r>
              <a:rPr lang="en-US" sz="1000" dirty="0">
                <a:solidFill>
                  <a:prstClr val="black"/>
                </a:solidFill>
              </a:rPr>
              <a:t>RDDS PG #:</a:t>
            </a:r>
          </a:p>
        </p:txBody>
      </p:sp>
      <p:sp>
        <p:nvSpPr>
          <p:cNvPr id="56" name="Text Placeholder 2"/>
          <p:cNvSpPr>
            <a:spLocks noGrp="1"/>
          </p:cNvSpPr>
          <p:nvPr>
            <p:ph type="body" sz="quarter" idx="21" hasCustomPrompt="1"/>
          </p:nvPr>
        </p:nvSpPr>
        <p:spPr>
          <a:xfrm>
            <a:off x="280457" y="1109505"/>
            <a:ext cx="1489074"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57" name="Text Placeholder 2"/>
          <p:cNvSpPr>
            <a:spLocks noGrp="1"/>
          </p:cNvSpPr>
          <p:nvPr>
            <p:ph type="body" sz="quarter" idx="22" hasCustomPrompt="1"/>
          </p:nvPr>
        </p:nvSpPr>
        <p:spPr>
          <a:xfrm>
            <a:off x="2405680" y="1109505"/>
            <a:ext cx="12407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8" name="Text Placeholder 2"/>
          <p:cNvSpPr>
            <a:spLocks noGrp="1"/>
          </p:cNvSpPr>
          <p:nvPr>
            <p:ph type="body" sz="quarter" idx="23" hasCustomPrompt="1"/>
          </p:nvPr>
        </p:nvSpPr>
        <p:spPr>
          <a:xfrm>
            <a:off x="4388379" y="110950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9" name="Text Placeholder 39"/>
          <p:cNvSpPr>
            <a:spLocks noGrp="1"/>
          </p:cNvSpPr>
          <p:nvPr>
            <p:ph type="body" sz="quarter" idx="15" hasCustomPrompt="1"/>
          </p:nvPr>
        </p:nvSpPr>
        <p:spPr>
          <a:xfrm>
            <a:off x="684795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0" name="Text Placeholder 39"/>
          <p:cNvSpPr>
            <a:spLocks noGrp="1"/>
          </p:cNvSpPr>
          <p:nvPr>
            <p:ph type="body" sz="quarter" idx="29" hasCustomPrompt="1"/>
          </p:nvPr>
        </p:nvSpPr>
        <p:spPr>
          <a:xfrm>
            <a:off x="7579596"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1" name="Text Placeholder 39"/>
          <p:cNvSpPr>
            <a:spLocks noGrp="1"/>
          </p:cNvSpPr>
          <p:nvPr>
            <p:ph type="body" sz="quarter" idx="30" hasCustomPrompt="1"/>
          </p:nvPr>
        </p:nvSpPr>
        <p:spPr>
          <a:xfrm>
            <a:off x="8313898"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2" name="Text Placeholder 39"/>
          <p:cNvSpPr>
            <a:spLocks noGrp="1"/>
          </p:cNvSpPr>
          <p:nvPr>
            <p:ph type="body" sz="quarter" idx="31" hasCustomPrompt="1"/>
          </p:nvPr>
        </p:nvSpPr>
        <p:spPr>
          <a:xfrm>
            <a:off x="684795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3" name="Text Placeholder 39"/>
          <p:cNvSpPr>
            <a:spLocks noGrp="1"/>
          </p:cNvSpPr>
          <p:nvPr>
            <p:ph type="body" sz="quarter" idx="35" hasCustomPrompt="1"/>
          </p:nvPr>
        </p:nvSpPr>
        <p:spPr>
          <a:xfrm>
            <a:off x="7579596"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4" name="Text Placeholder 39"/>
          <p:cNvSpPr>
            <a:spLocks noGrp="1"/>
          </p:cNvSpPr>
          <p:nvPr>
            <p:ph type="body" sz="quarter" idx="36" hasCustomPrompt="1"/>
          </p:nvPr>
        </p:nvSpPr>
        <p:spPr>
          <a:xfrm>
            <a:off x="8313898"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5" name="TextBox 64"/>
          <p:cNvSpPr txBox="1"/>
          <p:nvPr userDrawn="1"/>
        </p:nvSpPr>
        <p:spPr>
          <a:xfrm>
            <a:off x="8313898"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FY13</a:t>
            </a:r>
          </a:p>
        </p:txBody>
      </p:sp>
      <p:sp>
        <p:nvSpPr>
          <p:cNvPr id="66" name="TextBox 65"/>
          <p:cNvSpPr txBox="1"/>
          <p:nvPr userDrawn="1"/>
        </p:nvSpPr>
        <p:spPr>
          <a:xfrm>
            <a:off x="7579596"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FY12</a:t>
            </a:r>
          </a:p>
        </p:txBody>
      </p:sp>
      <p:sp>
        <p:nvSpPr>
          <p:cNvPr id="67" name="TextBox 66"/>
          <p:cNvSpPr txBox="1"/>
          <p:nvPr userDrawn="1"/>
        </p:nvSpPr>
        <p:spPr>
          <a:xfrm>
            <a:off x="684795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FY11</a:t>
            </a:r>
          </a:p>
        </p:txBody>
      </p:sp>
      <p:sp>
        <p:nvSpPr>
          <p:cNvPr id="68" name="TextBox 67"/>
          <p:cNvSpPr txBox="1"/>
          <p:nvPr userDrawn="1"/>
        </p:nvSpPr>
        <p:spPr>
          <a:xfrm>
            <a:off x="611643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PROJECT</a:t>
            </a:r>
          </a:p>
        </p:txBody>
      </p:sp>
      <p:sp>
        <p:nvSpPr>
          <p:cNvPr id="69" name="Text Placeholder 39"/>
          <p:cNvSpPr>
            <a:spLocks noGrp="1"/>
          </p:cNvSpPr>
          <p:nvPr>
            <p:ph type="body" sz="quarter" idx="37" hasCustomPrompt="1"/>
          </p:nvPr>
        </p:nvSpPr>
        <p:spPr>
          <a:xfrm>
            <a:off x="611643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70" name="Text Placeholder 39"/>
          <p:cNvSpPr>
            <a:spLocks noGrp="1"/>
          </p:cNvSpPr>
          <p:nvPr>
            <p:ph type="body" sz="quarter" idx="38" hasCustomPrompt="1"/>
          </p:nvPr>
        </p:nvSpPr>
        <p:spPr>
          <a:xfrm>
            <a:off x="611643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cxnSp>
        <p:nvCxnSpPr>
          <p:cNvPr id="71" name="Straight Connector 70"/>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2"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73"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608483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RO_Update_Field Demonstration_2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6" name="Rectangle 35"/>
          <p:cNvSpPr/>
          <p:nvPr userDrawn="1"/>
        </p:nvSpPr>
        <p:spPr>
          <a:xfrm>
            <a:off x="8041821" y="76201"/>
            <a:ext cx="949779" cy="51979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7" name="TextBox 36"/>
          <p:cNvSpPr txBox="1"/>
          <p:nvPr userDrawn="1"/>
        </p:nvSpPr>
        <p:spPr>
          <a:xfrm>
            <a:off x="7968346" y="123651"/>
            <a:ext cx="1102180" cy="415498"/>
          </a:xfrm>
          <a:prstGeom prst="rect">
            <a:avLst/>
          </a:prstGeom>
          <a:noFill/>
        </p:spPr>
        <p:txBody>
          <a:bodyPr wrap="square" rtlCol="0">
            <a:spAutoFit/>
          </a:bodyPr>
          <a:lstStyle/>
          <a:p>
            <a:pPr algn="ctr"/>
            <a:r>
              <a:rPr lang="en-US" sz="1050" dirty="0">
                <a:solidFill>
                  <a:prstClr val="black"/>
                </a:solidFill>
                <a:ea typeface="Tahoma" pitchFamily="34" charset="0"/>
                <a:cs typeface="Tahoma" pitchFamily="34" charset="0"/>
              </a:rPr>
              <a:t>Field</a:t>
            </a:r>
          </a:p>
          <a:p>
            <a:pPr algn="ctr"/>
            <a:r>
              <a:rPr lang="en-US" sz="1050" dirty="0">
                <a:solidFill>
                  <a:prstClr val="black"/>
                </a:solidFill>
                <a:ea typeface="Tahoma" pitchFamily="34" charset="0"/>
                <a:cs typeface="Tahoma" pitchFamily="34" charset="0"/>
              </a:rPr>
              <a:t>Demonstration</a:t>
            </a:r>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41" name="TextBox 40"/>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43" name="TextBox 42"/>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44" name="TextBox 43"/>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45" name="TextBox 44"/>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47" name="Straight Connector 46"/>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47"/>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9" name="Content Placeholder 6"/>
          <p:cNvSpPr>
            <a:spLocks noGrp="1"/>
          </p:cNvSpPr>
          <p:nvPr>
            <p:ph sz="quarter" idx="32"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6"/>
          <p:cNvSpPr>
            <a:spLocks noGrp="1"/>
          </p:cNvSpPr>
          <p:nvPr>
            <p:ph sz="quarter" idx="33"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Content Placeholder 6"/>
          <p:cNvSpPr>
            <a:spLocks noGrp="1"/>
          </p:cNvSpPr>
          <p:nvPr>
            <p:ph sz="quarter" idx="34"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TextBox 52"/>
          <p:cNvSpPr txBox="1"/>
          <p:nvPr userDrawn="1"/>
        </p:nvSpPr>
        <p:spPr>
          <a:xfrm>
            <a:off x="28578" y="1109505"/>
            <a:ext cx="623887" cy="246221"/>
          </a:xfrm>
          <a:prstGeom prst="rect">
            <a:avLst/>
          </a:prstGeom>
          <a:noFill/>
        </p:spPr>
        <p:txBody>
          <a:bodyPr wrap="square" rtlCol="0">
            <a:spAutoFit/>
          </a:bodyPr>
          <a:lstStyle/>
          <a:p>
            <a:r>
              <a:rPr lang="en-US" sz="1000" dirty="0">
                <a:solidFill>
                  <a:prstClr val="black"/>
                </a:solidFill>
              </a:rPr>
              <a:t>PE:</a:t>
            </a:r>
          </a:p>
        </p:txBody>
      </p:sp>
      <p:sp>
        <p:nvSpPr>
          <p:cNvPr id="54" name="TextBox 53"/>
          <p:cNvSpPr txBox="1"/>
          <p:nvPr userDrawn="1"/>
        </p:nvSpPr>
        <p:spPr>
          <a:xfrm>
            <a:off x="1782269" y="1109505"/>
            <a:ext cx="792555" cy="246221"/>
          </a:xfrm>
          <a:prstGeom prst="rect">
            <a:avLst/>
          </a:prstGeom>
          <a:noFill/>
        </p:spPr>
        <p:txBody>
          <a:bodyPr wrap="square" rtlCol="0">
            <a:spAutoFit/>
          </a:bodyPr>
          <a:lstStyle/>
          <a:p>
            <a:r>
              <a:rPr lang="en-US" sz="1000" dirty="0">
                <a:solidFill>
                  <a:prstClr val="black"/>
                </a:solidFill>
              </a:rPr>
              <a:t>PROJECT:</a:t>
            </a:r>
          </a:p>
        </p:txBody>
      </p:sp>
      <p:sp>
        <p:nvSpPr>
          <p:cNvPr id="55" name="TextBox 54"/>
          <p:cNvSpPr txBox="1"/>
          <p:nvPr userDrawn="1"/>
        </p:nvSpPr>
        <p:spPr>
          <a:xfrm>
            <a:off x="3614740" y="1109505"/>
            <a:ext cx="1204913" cy="246221"/>
          </a:xfrm>
          <a:prstGeom prst="rect">
            <a:avLst/>
          </a:prstGeom>
          <a:noFill/>
        </p:spPr>
        <p:txBody>
          <a:bodyPr wrap="square" rtlCol="0">
            <a:spAutoFit/>
          </a:bodyPr>
          <a:lstStyle/>
          <a:p>
            <a:r>
              <a:rPr lang="en-US" sz="1000" dirty="0">
                <a:solidFill>
                  <a:prstClr val="black"/>
                </a:solidFill>
              </a:rPr>
              <a:t>RDDS PG #:</a:t>
            </a:r>
          </a:p>
        </p:txBody>
      </p:sp>
      <p:sp>
        <p:nvSpPr>
          <p:cNvPr id="56" name="Text Placeholder 2"/>
          <p:cNvSpPr>
            <a:spLocks noGrp="1"/>
          </p:cNvSpPr>
          <p:nvPr>
            <p:ph type="body" sz="quarter" idx="21" hasCustomPrompt="1"/>
          </p:nvPr>
        </p:nvSpPr>
        <p:spPr>
          <a:xfrm>
            <a:off x="280457" y="1109505"/>
            <a:ext cx="1489074"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57" name="Text Placeholder 2"/>
          <p:cNvSpPr>
            <a:spLocks noGrp="1"/>
          </p:cNvSpPr>
          <p:nvPr>
            <p:ph type="body" sz="quarter" idx="22" hasCustomPrompt="1"/>
          </p:nvPr>
        </p:nvSpPr>
        <p:spPr>
          <a:xfrm>
            <a:off x="2405680" y="1109505"/>
            <a:ext cx="12407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8" name="Text Placeholder 2"/>
          <p:cNvSpPr>
            <a:spLocks noGrp="1"/>
          </p:cNvSpPr>
          <p:nvPr>
            <p:ph type="body" sz="quarter" idx="23" hasCustomPrompt="1"/>
          </p:nvPr>
        </p:nvSpPr>
        <p:spPr>
          <a:xfrm>
            <a:off x="4388379" y="1109505"/>
            <a:ext cx="1040343"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9" name="Text Placeholder 39"/>
          <p:cNvSpPr>
            <a:spLocks noGrp="1"/>
          </p:cNvSpPr>
          <p:nvPr>
            <p:ph type="body" sz="quarter" idx="15" hasCustomPrompt="1"/>
          </p:nvPr>
        </p:nvSpPr>
        <p:spPr>
          <a:xfrm>
            <a:off x="684795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0" name="Text Placeholder 39"/>
          <p:cNvSpPr>
            <a:spLocks noGrp="1"/>
          </p:cNvSpPr>
          <p:nvPr>
            <p:ph type="body" sz="quarter" idx="29" hasCustomPrompt="1"/>
          </p:nvPr>
        </p:nvSpPr>
        <p:spPr>
          <a:xfrm>
            <a:off x="7579596"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1" name="Text Placeholder 39"/>
          <p:cNvSpPr>
            <a:spLocks noGrp="1"/>
          </p:cNvSpPr>
          <p:nvPr>
            <p:ph type="body" sz="quarter" idx="30" hasCustomPrompt="1"/>
          </p:nvPr>
        </p:nvSpPr>
        <p:spPr>
          <a:xfrm>
            <a:off x="8313898"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2" name="Text Placeholder 39"/>
          <p:cNvSpPr>
            <a:spLocks noGrp="1"/>
          </p:cNvSpPr>
          <p:nvPr>
            <p:ph type="body" sz="quarter" idx="31" hasCustomPrompt="1"/>
          </p:nvPr>
        </p:nvSpPr>
        <p:spPr>
          <a:xfrm>
            <a:off x="684795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3" name="Text Placeholder 39"/>
          <p:cNvSpPr>
            <a:spLocks noGrp="1"/>
          </p:cNvSpPr>
          <p:nvPr>
            <p:ph type="body" sz="quarter" idx="35" hasCustomPrompt="1"/>
          </p:nvPr>
        </p:nvSpPr>
        <p:spPr>
          <a:xfrm>
            <a:off x="7579596"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4" name="Text Placeholder 39"/>
          <p:cNvSpPr>
            <a:spLocks noGrp="1"/>
          </p:cNvSpPr>
          <p:nvPr>
            <p:ph type="body" sz="quarter" idx="36" hasCustomPrompt="1"/>
          </p:nvPr>
        </p:nvSpPr>
        <p:spPr>
          <a:xfrm>
            <a:off x="8313898"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5" name="TextBox 64"/>
          <p:cNvSpPr txBox="1"/>
          <p:nvPr userDrawn="1"/>
        </p:nvSpPr>
        <p:spPr>
          <a:xfrm>
            <a:off x="8313898"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FY13</a:t>
            </a:r>
          </a:p>
        </p:txBody>
      </p:sp>
      <p:sp>
        <p:nvSpPr>
          <p:cNvPr id="66" name="TextBox 65"/>
          <p:cNvSpPr txBox="1"/>
          <p:nvPr userDrawn="1"/>
        </p:nvSpPr>
        <p:spPr>
          <a:xfrm>
            <a:off x="7579596"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FY12</a:t>
            </a:r>
          </a:p>
        </p:txBody>
      </p:sp>
      <p:sp>
        <p:nvSpPr>
          <p:cNvPr id="67" name="TextBox 66"/>
          <p:cNvSpPr txBox="1"/>
          <p:nvPr userDrawn="1"/>
        </p:nvSpPr>
        <p:spPr>
          <a:xfrm>
            <a:off x="684795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FY11</a:t>
            </a:r>
          </a:p>
        </p:txBody>
      </p:sp>
      <p:sp>
        <p:nvSpPr>
          <p:cNvPr id="68" name="TextBox 67"/>
          <p:cNvSpPr txBox="1"/>
          <p:nvPr userDrawn="1"/>
        </p:nvSpPr>
        <p:spPr>
          <a:xfrm>
            <a:off x="6116434" y="663878"/>
            <a:ext cx="731520" cy="230832"/>
          </a:xfrm>
          <a:prstGeom prst="rect">
            <a:avLst/>
          </a:prstGeom>
          <a:noFill/>
        </p:spPr>
        <p:txBody>
          <a:bodyPr wrap="square" lIns="91440" tIns="45720" rIns="91440" bIns="45720" rtlCol="0">
            <a:spAutoFit/>
          </a:bodyPr>
          <a:lstStyle>
            <a:defPPr>
              <a:defRPr lang="en-US"/>
            </a:defPPr>
            <a:lvl1pPr>
              <a:defRPr sz="1000"/>
            </a:lvl1pPr>
          </a:lstStyle>
          <a:p>
            <a:pPr algn="ctr"/>
            <a:r>
              <a:rPr lang="en-US" sz="900" dirty="0">
                <a:solidFill>
                  <a:prstClr val="black"/>
                </a:solidFill>
              </a:rPr>
              <a:t>PROJECT</a:t>
            </a:r>
          </a:p>
        </p:txBody>
      </p:sp>
      <p:sp>
        <p:nvSpPr>
          <p:cNvPr id="69" name="Text Placeholder 39"/>
          <p:cNvSpPr>
            <a:spLocks noGrp="1"/>
          </p:cNvSpPr>
          <p:nvPr>
            <p:ph type="body" sz="quarter" idx="37" hasCustomPrompt="1"/>
          </p:nvPr>
        </p:nvSpPr>
        <p:spPr>
          <a:xfrm>
            <a:off x="6116434" y="1124894"/>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70" name="Text Placeholder 39"/>
          <p:cNvSpPr>
            <a:spLocks noGrp="1"/>
          </p:cNvSpPr>
          <p:nvPr>
            <p:ph type="body" sz="quarter" idx="38" hasCustomPrompt="1"/>
          </p:nvPr>
        </p:nvSpPr>
        <p:spPr>
          <a:xfrm>
            <a:off x="6116434" y="893966"/>
            <a:ext cx="73152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cxnSp>
        <p:nvCxnSpPr>
          <p:cNvPr id="71" name="Straight Connector 70"/>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2"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73"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3900393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RO_Update_Concept_3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40" name="Rectangle 39"/>
          <p:cNvSpPr/>
          <p:nvPr userDrawn="1"/>
        </p:nvSpPr>
        <p:spPr>
          <a:xfrm>
            <a:off x="8041821" y="76201"/>
            <a:ext cx="949779" cy="5197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1" name="TextBox 40"/>
          <p:cNvSpPr txBox="1"/>
          <p:nvPr userDrawn="1"/>
        </p:nvSpPr>
        <p:spPr>
          <a:xfrm>
            <a:off x="8041822" y="197126"/>
            <a:ext cx="949780" cy="261610"/>
          </a:xfrm>
          <a:prstGeom prst="rect">
            <a:avLst/>
          </a:prstGeom>
          <a:noFill/>
        </p:spPr>
        <p:txBody>
          <a:bodyPr wrap="square" rtlCol="0">
            <a:spAutoFit/>
          </a:bodyPr>
          <a:lstStyle/>
          <a:p>
            <a:pPr algn="ctr"/>
            <a:r>
              <a:rPr lang="en-US" sz="1100" dirty="0">
                <a:solidFill>
                  <a:prstClr val="black"/>
                </a:solidFill>
                <a:ea typeface="Tahoma" pitchFamily="34" charset="0"/>
                <a:cs typeface="Tahoma" pitchFamily="34" charset="0"/>
              </a:rPr>
              <a:t>Concept</a:t>
            </a:r>
          </a:p>
        </p:txBody>
      </p:sp>
      <p:pic>
        <p:nvPicPr>
          <p:cNvPr id="43" name="Picture 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45" name="TextBox 44"/>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47" name="TextBox 46"/>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48" name="TextBox 47"/>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49" name="TextBox 48"/>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51" name="Straight Connector 50"/>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51"/>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3" name="Content Placeholder 6"/>
          <p:cNvSpPr>
            <a:spLocks noGrp="1"/>
          </p:cNvSpPr>
          <p:nvPr>
            <p:ph sz="quarter" idx="36"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4"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37"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38"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7" name="TextBox 56"/>
          <p:cNvSpPr txBox="1"/>
          <p:nvPr userDrawn="1"/>
        </p:nvSpPr>
        <p:spPr>
          <a:xfrm>
            <a:off x="0" y="1124894"/>
            <a:ext cx="623887" cy="230832"/>
          </a:xfrm>
          <a:prstGeom prst="rect">
            <a:avLst/>
          </a:prstGeom>
          <a:noFill/>
        </p:spPr>
        <p:txBody>
          <a:bodyPr wrap="square" rtlCol="0">
            <a:spAutoFit/>
          </a:bodyPr>
          <a:lstStyle/>
          <a:p>
            <a:r>
              <a:rPr lang="en-US" sz="900" dirty="0">
                <a:solidFill>
                  <a:prstClr val="black"/>
                </a:solidFill>
              </a:rPr>
              <a:t>PE:</a:t>
            </a:r>
          </a:p>
        </p:txBody>
      </p:sp>
      <p:sp>
        <p:nvSpPr>
          <p:cNvPr id="58" name="TextBox 57"/>
          <p:cNvSpPr txBox="1"/>
          <p:nvPr userDrawn="1"/>
        </p:nvSpPr>
        <p:spPr>
          <a:xfrm>
            <a:off x="2215265" y="1124894"/>
            <a:ext cx="792555" cy="230832"/>
          </a:xfrm>
          <a:prstGeom prst="rect">
            <a:avLst/>
          </a:prstGeom>
          <a:noFill/>
        </p:spPr>
        <p:txBody>
          <a:bodyPr wrap="square" rtlCol="0">
            <a:spAutoFit/>
          </a:bodyPr>
          <a:lstStyle/>
          <a:p>
            <a:r>
              <a:rPr lang="en-US" sz="900" dirty="0">
                <a:solidFill>
                  <a:prstClr val="black"/>
                </a:solidFill>
              </a:rPr>
              <a:t>PROJECT:</a:t>
            </a:r>
          </a:p>
        </p:txBody>
      </p:sp>
      <p:sp>
        <p:nvSpPr>
          <p:cNvPr id="59" name="TextBox 58"/>
          <p:cNvSpPr txBox="1"/>
          <p:nvPr userDrawn="1"/>
        </p:nvSpPr>
        <p:spPr>
          <a:xfrm>
            <a:off x="4426414" y="1124894"/>
            <a:ext cx="1204913" cy="230832"/>
          </a:xfrm>
          <a:prstGeom prst="rect">
            <a:avLst/>
          </a:prstGeom>
          <a:noFill/>
        </p:spPr>
        <p:txBody>
          <a:bodyPr wrap="square" rtlCol="0">
            <a:spAutoFit/>
          </a:bodyPr>
          <a:lstStyle/>
          <a:p>
            <a:r>
              <a:rPr lang="en-US" sz="900" dirty="0">
                <a:solidFill>
                  <a:prstClr val="black"/>
                </a:solidFill>
              </a:rPr>
              <a:t>RDDS PG #:</a:t>
            </a:r>
          </a:p>
        </p:txBody>
      </p:sp>
      <p:sp>
        <p:nvSpPr>
          <p:cNvPr id="60" name="Text Placeholder 2"/>
          <p:cNvSpPr>
            <a:spLocks noGrp="1"/>
          </p:cNvSpPr>
          <p:nvPr>
            <p:ph type="body" sz="quarter" idx="21" hasCustomPrompt="1"/>
          </p:nvPr>
        </p:nvSpPr>
        <p:spPr>
          <a:xfrm>
            <a:off x="263522" y="1124894"/>
            <a:ext cx="2073278"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61" name="Text Placeholder 2"/>
          <p:cNvSpPr>
            <a:spLocks noGrp="1"/>
          </p:cNvSpPr>
          <p:nvPr>
            <p:ph type="body" sz="quarter" idx="22" hasCustomPrompt="1"/>
          </p:nvPr>
        </p:nvSpPr>
        <p:spPr>
          <a:xfrm>
            <a:off x="2816425" y="1124894"/>
            <a:ext cx="188256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62" name="Text Placeholder 2"/>
          <p:cNvSpPr>
            <a:spLocks noGrp="1"/>
          </p:cNvSpPr>
          <p:nvPr>
            <p:ph type="body" sz="quarter" idx="23" hasCustomPrompt="1"/>
          </p:nvPr>
        </p:nvSpPr>
        <p:spPr>
          <a:xfrm>
            <a:off x="5132317" y="1124894"/>
            <a:ext cx="104034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63" name="Text Placeholder 39"/>
          <p:cNvSpPr>
            <a:spLocks noGrp="1"/>
          </p:cNvSpPr>
          <p:nvPr>
            <p:ph type="body" sz="quarter" idx="15" hasCustomPrompt="1"/>
          </p:nvPr>
        </p:nvSpPr>
        <p:spPr>
          <a:xfrm>
            <a:off x="6848323"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4" name="Text Placeholder 39"/>
          <p:cNvSpPr>
            <a:spLocks noGrp="1"/>
          </p:cNvSpPr>
          <p:nvPr>
            <p:ph type="body" sz="quarter" idx="29" hasCustomPrompt="1"/>
          </p:nvPr>
        </p:nvSpPr>
        <p:spPr>
          <a:xfrm>
            <a:off x="7579596"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5" name="Text Placeholder 39"/>
          <p:cNvSpPr>
            <a:spLocks noGrp="1"/>
          </p:cNvSpPr>
          <p:nvPr>
            <p:ph type="body" sz="quarter" idx="30" hasCustomPrompt="1"/>
          </p:nvPr>
        </p:nvSpPr>
        <p:spPr>
          <a:xfrm>
            <a:off x="8313898"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6" name="Text Placeholder 39"/>
          <p:cNvSpPr>
            <a:spLocks noGrp="1"/>
          </p:cNvSpPr>
          <p:nvPr>
            <p:ph type="body" sz="quarter" idx="31" hasCustomPrompt="1"/>
          </p:nvPr>
        </p:nvSpPr>
        <p:spPr>
          <a:xfrm>
            <a:off x="6848323"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7" name="Text Placeholder 39"/>
          <p:cNvSpPr>
            <a:spLocks noGrp="1"/>
          </p:cNvSpPr>
          <p:nvPr>
            <p:ph type="body" sz="quarter" idx="32" hasCustomPrompt="1"/>
          </p:nvPr>
        </p:nvSpPr>
        <p:spPr>
          <a:xfrm>
            <a:off x="7579596"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8" name="Text Placeholder 39"/>
          <p:cNvSpPr>
            <a:spLocks noGrp="1"/>
          </p:cNvSpPr>
          <p:nvPr>
            <p:ph type="body" sz="quarter" idx="33" hasCustomPrompt="1"/>
          </p:nvPr>
        </p:nvSpPr>
        <p:spPr>
          <a:xfrm>
            <a:off x="8313898"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9" name="TextBox 68"/>
          <p:cNvSpPr txBox="1"/>
          <p:nvPr userDrawn="1"/>
        </p:nvSpPr>
        <p:spPr>
          <a:xfrm>
            <a:off x="8313898"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FY13</a:t>
            </a:r>
          </a:p>
        </p:txBody>
      </p:sp>
      <p:sp>
        <p:nvSpPr>
          <p:cNvPr id="70" name="TextBox 69"/>
          <p:cNvSpPr txBox="1"/>
          <p:nvPr userDrawn="1"/>
        </p:nvSpPr>
        <p:spPr>
          <a:xfrm>
            <a:off x="7579596"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FY12</a:t>
            </a:r>
          </a:p>
        </p:txBody>
      </p:sp>
      <p:sp>
        <p:nvSpPr>
          <p:cNvPr id="71" name="TextBox 70"/>
          <p:cNvSpPr txBox="1"/>
          <p:nvPr userDrawn="1"/>
        </p:nvSpPr>
        <p:spPr>
          <a:xfrm>
            <a:off x="6848323"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FY11</a:t>
            </a:r>
          </a:p>
        </p:txBody>
      </p:sp>
      <p:sp>
        <p:nvSpPr>
          <p:cNvPr id="72" name="TextBox 71"/>
          <p:cNvSpPr txBox="1"/>
          <p:nvPr userDrawn="1"/>
        </p:nvSpPr>
        <p:spPr>
          <a:xfrm>
            <a:off x="6114145"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PROJECT</a:t>
            </a:r>
          </a:p>
        </p:txBody>
      </p:sp>
      <p:sp>
        <p:nvSpPr>
          <p:cNvPr id="73" name="Text Placeholder 39"/>
          <p:cNvSpPr>
            <a:spLocks noGrp="1"/>
          </p:cNvSpPr>
          <p:nvPr>
            <p:ph type="body" sz="quarter" idx="34" hasCustomPrompt="1"/>
          </p:nvPr>
        </p:nvSpPr>
        <p:spPr>
          <a:xfrm>
            <a:off x="6114145"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4" name="Text Placeholder 39"/>
          <p:cNvSpPr>
            <a:spLocks noGrp="1"/>
          </p:cNvSpPr>
          <p:nvPr>
            <p:ph type="body" sz="quarter" idx="35" hasCustomPrompt="1"/>
          </p:nvPr>
        </p:nvSpPr>
        <p:spPr>
          <a:xfrm>
            <a:off x="6114145"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6" name="Text Placeholder 39"/>
          <p:cNvSpPr>
            <a:spLocks noGrp="1"/>
          </p:cNvSpPr>
          <p:nvPr>
            <p:ph type="body" sz="quarter" idx="39" hasCustomPrompt="1"/>
          </p:nvPr>
        </p:nvSpPr>
        <p:spPr>
          <a:xfrm>
            <a:off x="6848323"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7" name="Text Placeholder 39"/>
          <p:cNvSpPr>
            <a:spLocks noGrp="1"/>
          </p:cNvSpPr>
          <p:nvPr>
            <p:ph type="body" sz="quarter" idx="40" hasCustomPrompt="1"/>
          </p:nvPr>
        </p:nvSpPr>
        <p:spPr>
          <a:xfrm>
            <a:off x="757996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8" name="Text Placeholder 39"/>
          <p:cNvSpPr>
            <a:spLocks noGrp="1"/>
          </p:cNvSpPr>
          <p:nvPr>
            <p:ph type="body" sz="quarter" idx="41" hasCustomPrompt="1"/>
          </p:nvPr>
        </p:nvSpPr>
        <p:spPr>
          <a:xfrm>
            <a:off x="8314267"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9" name="Text Placeholder 39"/>
          <p:cNvSpPr>
            <a:spLocks noGrp="1"/>
          </p:cNvSpPr>
          <p:nvPr>
            <p:ph type="body" sz="quarter" idx="42" hasCustomPrompt="1"/>
          </p:nvPr>
        </p:nvSpPr>
        <p:spPr>
          <a:xfrm>
            <a:off x="611414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75" name="Straight Connector 74"/>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80"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81"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8791543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RO_Update_Prototype_3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40" name="Rectangle 39"/>
          <p:cNvSpPr/>
          <p:nvPr userDrawn="1"/>
        </p:nvSpPr>
        <p:spPr>
          <a:xfrm>
            <a:off x="8041821" y="76201"/>
            <a:ext cx="949779" cy="51979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1" name="TextBox 40"/>
          <p:cNvSpPr txBox="1"/>
          <p:nvPr userDrawn="1"/>
        </p:nvSpPr>
        <p:spPr>
          <a:xfrm>
            <a:off x="8041822" y="197128"/>
            <a:ext cx="949780" cy="261610"/>
          </a:xfrm>
          <a:prstGeom prst="rect">
            <a:avLst/>
          </a:prstGeom>
          <a:noFill/>
        </p:spPr>
        <p:txBody>
          <a:bodyPr wrap="square" rtlCol="0">
            <a:spAutoFit/>
          </a:bodyPr>
          <a:lstStyle/>
          <a:p>
            <a:pPr algn="ctr"/>
            <a:r>
              <a:rPr lang="en-US" sz="1100" dirty="0">
                <a:solidFill>
                  <a:prstClr val="black"/>
                </a:solidFill>
                <a:ea typeface="Tahoma" pitchFamily="34" charset="0"/>
                <a:cs typeface="Tahoma" pitchFamily="34" charset="0"/>
              </a:rPr>
              <a:t>Prototype</a:t>
            </a:r>
          </a:p>
        </p:txBody>
      </p:sp>
      <p:pic>
        <p:nvPicPr>
          <p:cNvPr id="43" name="Picture 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45" name="TextBox 44"/>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47" name="TextBox 46"/>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48" name="TextBox 47"/>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49" name="TextBox 48"/>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51" name="Straight Connector 50"/>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51"/>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3" name="Content Placeholder 6"/>
          <p:cNvSpPr>
            <a:spLocks noGrp="1"/>
          </p:cNvSpPr>
          <p:nvPr>
            <p:ph sz="quarter" idx="36"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4"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37"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38"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7" name="TextBox 56"/>
          <p:cNvSpPr txBox="1"/>
          <p:nvPr userDrawn="1"/>
        </p:nvSpPr>
        <p:spPr>
          <a:xfrm>
            <a:off x="0" y="1124894"/>
            <a:ext cx="623887" cy="230832"/>
          </a:xfrm>
          <a:prstGeom prst="rect">
            <a:avLst/>
          </a:prstGeom>
          <a:noFill/>
        </p:spPr>
        <p:txBody>
          <a:bodyPr wrap="square" rtlCol="0">
            <a:spAutoFit/>
          </a:bodyPr>
          <a:lstStyle/>
          <a:p>
            <a:r>
              <a:rPr lang="en-US" sz="900" dirty="0">
                <a:solidFill>
                  <a:prstClr val="black"/>
                </a:solidFill>
              </a:rPr>
              <a:t>PE:</a:t>
            </a:r>
          </a:p>
        </p:txBody>
      </p:sp>
      <p:sp>
        <p:nvSpPr>
          <p:cNvPr id="58" name="TextBox 57"/>
          <p:cNvSpPr txBox="1"/>
          <p:nvPr userDrawn="1"/>
        </p:nvSpPr>
        <p:spPr>
          <a:xfrm>
            <a:off x="2215265" y="1124894"/>
            <a:ext cx="792555" cy="230832"/>
          </a:xfrm>
          <a:prstGeom prst="rect">
            <a:avLst/>
          </a:prstGeom>
          <a:noFill/>
        </p:spPr>
        <p:txBody>
          <a:bodyPr wrap="square" rtlCol="0">
            <a:spAutoFit/>
          </a:bodyPr>
          <a:lstStyle/>
          <a:p>
            <a:r>
              <a:rPr lang="en-US" sz="900" dirty="0">
                <a:solidFill>
                  <a:prstClr val="black"/>
                </a:solidFill>
              </a:rPr>
              <a:t>PROJECT:</a:t>
            </a:r>
          </a:p>
        </p:txBody>
      </p:sp>
      <p:sp>
        <p:nvSpPr>
          <p:cNvPr id="59" name="TextBox 58"/>
          <p:cNvSpPr txBox="1"/>
          <p:nvPr userDrawn="1"/>
        </p:nvSpPr>
        <p:spPr>
          <a:xfrm>
            <a:off x="4426414" y="1124894"/>
            <a:ext cx="1204913" cy="230832"/>
          </a:xfrm>
          <a:prstGeom prst="rect">
            <a:avLst/>
          </a:prstGeom>
          <a:noFill/>
        </p:spPr>
        <p:txBody>
          <a:bodyPr wrap="square" rtlCol="0">
            <a:spAutoFit/>
          </a:bodyPr>
          <a:lstStyle/>
          <a:p>
            <a:r>
              <a:rPr lang="en-US" sz="900" dirty="0">
                <a:solidFill>
                  <a:prstClr val="black"/>
                </a:solidFill>
              </a:rPr>
              <a:t>RDDS PG #:</a:t>
            </a:r>
          </a:p>
        </p:txBody>
      </p:sp>
      <p:sp>
        <p:nvSpPr>
          <p:cNvPr id="60" name="Text Placeholder 2"/>
          <p:cNvSpPr>
            <a:spLocks noGrp="1"/>
          </p:cNvSpPr>
          <p:nvPr>
            <p:ph type="body" sz="quarter" idx="21" hasCustomPrompt="1"/>
          </p:nvPr>
        </p:nvSpPr>
        <p:spPr>
          <a:xfrm>
            <a:off x="263522" y="1124894"/>
            <a:ext cx="2073278"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61" name="Text Placeholder 2"/>
          <p:cNvSpPr>
            <a:spLocks noGrp="1"/>
          </p:cNvSpPr>
          <p:nvPr>
            <p:ph type="body" sz="quarter" idx="22" hasCustomPrompt="1"/>
          </p:nvPr>
        </p:nvSpPr>
        <p:spPr>
          <a:xfrm>
            <a:off x="2816425" y="1124894"/>
            <a:ext cx="188256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62" name="Text Placeholder 2"/>
          <p:cNvSpPr>
            <a:spLocks noGrp="1"/>
          </p:cNvSpPr>
          <p:nvPr>
            <p:ph type="body" sz="quarter" idx="23" hasCustomPrompt="1"/>
          </p:nvPr>
        </p:nvSpPr>
        <p:spPr>
          <a:xfrm>
            <a:off x="5132317" y="1124894"/>
            <a:ext cx="104034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63" name="Text Placeholder 39"/>
          <p:cNvSpPr>
            <a:spLocks noGrp="1"/>
          </p:cNvSpPr>
          <p:nvPr>
            <p:ph type="body" sz="quarter" idx="15" hasCustomPrompt="1"/>
          </p:nvPr>
        </p:nvSpPr>
        <p:spPr>
          <a:xfrm>
            <a:off x="6848323"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4" name="Text Placeholder 39"/>
          <p:cNvSpPr>
            <a:spLocks noGrp="1"/>
          </p:cNvSpPr>
          <p:nvPr>
            <p:ph type="body" sz="quarter" idx="29" hasCustomPrompt="1"/>
          </p:nvPr>
        </p:nvSpPr>
        <p:spPr>
          <a:xfrm>
            <a:off x="7579596"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5" name="Text Placeholder 39"/>
          <p:cNvSpPr>
            <a:spLocks noGrp="1"/>
          </p:cNvSpPr>
          <p:nvPr>
            <p:ph type="body" sz="quarter" idx="30" hasCustomPrompt="1"/>
          </p:nvPr>
        </p:nvSpPr>
        <p:spPr>
          <a:xfrm>
            <a:off x="8313898"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6" name="Text Placeholder 39"/>
          <p:cNvSpPr>
            <a:spLocks noGrp="1"/>
          </p:cNvSpPr>
          <p:nvPr>
            <p:ph type="body" sz="quarter" idx="31" hasCustomPrompt="1"/>
          </p:nvPr>
        </p:nvSpPr>
        <p:spPr>
          <a:xfrm>
            <a:off x="6848323"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7" name="Text Placeholder 39"/>
          <p:cNvSpPr>
            <a:spLocks noGrp="1"/>
          </p:cNvSpPr>
          <p:nvPr>
            <p:ph type="body" sz="quarter" idx="32" hasCustomPrompt="1"/>
          </p:nvPr>
        </p:nvSpPr>
        <p:spPr>
          <a:xfrm>
            <a:off x="7579596"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8" name="Text Placeholder 39"/>
          <p:cNvSpPr>
            <a:spLocks noGrp="1"/>
          </p:cNvSpPr>
          <p:nvPr>
            <p:ph type="body" sz="quarter" idx="33" hasCustomPrompt="1"/>
          </p:nvPr>
        </p:nvSpPr>
        <p:spPr>
          <a:xfrm>
            <a:off x="8313898"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9" name="TextBox 68"/>
          <p:cNvSpPr txBox="1"/>
          <p:nvPr userDrawn="1"/>
        </p:nvSpPr>
        <p:spPr>
          <a:xfrm>
            <a:off x="8313898"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FY13</a:t>
            </a:r>
          </a:p>
        </p:txBody>
      </p:sp>
      <p:sp>
        <p:nvSpPr>
          <p:cNvPr id="70" name="TextBox 69"/>
          <p:cNvSpPr txBox="1"/>
          <p:nvPr userDrawn="1"/>
        </p:nvSpPr>
        <p:spPr>
          <a:xfrm>
            <a:off x="7579596"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FY12</a:t>
            </a:r>
          </a:p>
        </p:txBody>
      </p:sp>
      <p:sp>
        <p:nvSpPr>
          <p:cNvPr id="71" name="TextBox 70"/>
          <p:cNvSpPr txBox="1"/>
          <p:nvPr userDrawn="1"/>
        </p:nvSpPr>
        <p:spPr>
          <a:xfrm>
            <a:off x="6848323"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FY11</a:t>
            </a:r>
          </a:p>
        </p:txBody>
      </p:sp>
      <p:sp>
        <p:nvSpPr>
          <p:cNvPr id="72" name="TextBox 71"/>
          <p:cNvSpPr txBox="1"/>
          <p:nvPr userDrawn="1"/>
        </p:nvSpPr>
        <p:spPr>
          <a:xfrm>
            <a:off x="6114145"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PROJECT</a:t>
            </a:r>
          </a:p>
        </p:txBody>
      </p:sp>
      <p:sp>
        <p:nvSpPr>
          <p:cNvPr id="73" name="Text Placeholder 39"/>
          <p:cNvSpPr>
            <a:spLocks noGrp="1"/>
          </p:cNvSpPr>
          <p:nvPr>
            <p:ph type="body" sz="quarter" idx="34" hasCustomPrompt="1"/>
          </p:nvPr>
        </p:nvSpPr>
        <p:spPr>
          <a:xfrm>
            <a:off x="6114145"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4" name="Text Placeholder 39"/>
          <p:cNvSpPr>
            <a:spLocks noGrp="1"/>
          </p:cNvSpPr>
          <p:nvPr>
            <p:ph type="body" sz="quarter" idx="35" hasCustomPrompt="1"/>
          </p:nvPr>
        </p:nvSpPr>
        <p:spPr>
          <a:xfrm>
            <a:off x="6114145"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6" name="Text Placeholder 39"/>
          <p:cNvSpPr>
            <a:spLocks noGrp="1"/>
          </p:cNvSpPr>
          <p:nvPr>
            <p:ph type="body" sz="quarter" idx="39" hasCustomPrompt="1"/>
          </p:nvPr>
        </p:nvSpPr>
        <p:spPr>
          <a:xfrm>
            <a:off x="6848323"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7" name="Text Placeholder 39"/>
          <p:cNvSpPr>
            <a:spLocks noGrp="1"/>
          </p:cNvSpPr>
          <p:nvPr>
            <p:ph type="body" sz="quarter" idx="40" hasCustomPrompt="1"/>
          </p:nvPr>
        </p:nvSpPr>
        <p:spPr>
          <a:xfrm>
            <a:off x="757996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8" name="Text Placeholder 39"/>
          <p:cNvSpPr>
            <a:spLocks noGrp="1"/>
          </p:cNvSpPr>
          <p:nvPr>
            <p:ph type="body" sz="quarter" idx="41" hasCustomPrompt="1"/>
          </p:nvPr>
        </p:nvSpPr>
        <p:spPr>
          <a:xfrm>
            <a:off x="8314267"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9" name="Text Placeholder 39"/>
          <p:cNvSpPr>
            <a:spLocks noGrp="1"/>
          </p:cNvSpPr>
          <p:nvPr>
            <p:ph type="body" sz="quarter" idx="42" hasCustomPrompt="1"/>
          </p:nvPr>
        </p:nvSpPr>
        <p:spPr>
          <a:xfrm>
            <a:off x="611414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75" name="Straight Connector 74"/>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80"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81"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6844537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IRO_Update_Field Demonstration_3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40" name="Rectangle 39"/>
          <p:cNvSpPr/>
          <p:nvPr userDrawn="1"/>
        </p:nvSpPr>
        <p:spPr>
          <a:xfrm>
            <a:off x="8041821" y="76201"/>
            <a:ext cx="949779" cy="51979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1" name="TextBox 40"/>
          <p:cNvSpPr txBox="1"/>
          <p:nvPr userDrawn="1"/>
        </p:nvSpPr>
        <p:spPr>
          <a:xfrm>
            <a:off x="7968346" y="123651"/>
            <a:ext cx="1102180" cy="415498"/>
          </a:xfrm>
          <a:prstGeom prst="rect">
            <a:avLst/>
          </a:prstGeom>
          <a:noFill/>
        </p:spPr>
        <p:txBody>
          <a:bodyPr wrap="square" rtlCol="0">
            <a:spAutoFit/>
          </a:bodyPr>
          <a:lstStyle/>
          <a:p>
            <a:pPr algn="ctr"/>
            <a:r>
              <a:rPr lang="en-US" sz="1050" dirty="0">
                <a:solidFill>
                  <a:prstClr val="black"/>
                </a:solidFill>
                <a:ea typeface="Tahoma" pitchFamily="34" charset="0"/>
                <a:cs typeface="Tahoma" pitchFamily="34" charset="0"/>
              </a:rPr>
              <a:t>Field</a:t>
            </a:r>
          </a:p>
          <a:p>
            <a:pPr algn="ctr"/>
            <a:r>
              <a:rPr lang="en-US" sz="1050" dirty="0">
                <a:solidFill>
                  <a:prstClr val="black"/>
                </a:solidFill>
                <a:ea typeface="Tahoma" pitchFamily="34" charset="0"/>
                <a:cs typeface="Tahoma" pitchFamily="34" charset="0"/>
              </a:rPr>
              <a:t>Demonstration</a:t>
            </a:r>
          </a:p>
        </p:txBody>
      </p:sp>
      <p:pic>
        <p:nvPicPr>
          <p:cNvPr id="43" name="Picture 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45" name="TextBox 44"/>
          <p:cNvSpPr txBox="1"/>
          <p:nvPr userDrawn="1"/>
        </p:nvSpPr>
        <p:spPr>
          <a:xfrm>
            <a:off x="5591173" y="3843864"/>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DIRO UPDATE/ISSUES</a:t>
            </a:r>
          </a:p>
        </p:txBody>
      </p:sp>
      <p:sp>
        <p:nvSpPr>
          <p:cNvPr id="47" name="TextBox 46"/>
          <p:cNvSpPr txBox="1"/>
          <p:nvPr userDrawn="1"/>
        </p:nvSpPr>
        <p:spPr>
          <a:xfrm>
            <a:off x="900113" y="1363189"/>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OVERVIEW</a:t>
            </a:r>
          </a:p>
        </p:txBody>
      </p:sp>
      <p:sp>
        <p:nvSpPr>
          <p:cNvPr id="48" name="TextBox 47"/>
          <p:cNvSpPr txBox="1"/>
          <p:nvPr userDrawn="1"/>
        </p:nvSpPr>
        <p:spPr>
          <a:xfrm>
            <a:off x="5591173" y="1365362"/>
            <a:ext cx="2714627"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PROGRAM STATUS</a:t>
            </a:r>
          </a:p>
        </p:txBody>
      </p:sp>
      <p:sp>
        <p:nvSpPr>
          <p:cNvPr id="49" name="TextBox 48"/>
          <p:cNvSpPr txBox="1"/>
          <p:nvPr userDrawn="1"/>
        </p:nvSpPr>
        <p:spPr>
          <a:xfrm>
            <a:off x="255985" y="3843864"/>
            <a:ext cx="4002883" cy="276999"/>
          </a:xfrm>
          <a:prstGeom prst="rect">
            <a:avLst/>
          </a:prstGeom>
          <a:noFill/>
        </p:spPr>
        <p:txBody>
          <a:bodyPr wrap="square" rtlCol="0">
            <a:spAutoFit/>
          </a:bodyPr>
          <a:lstStyle/>
          <a:p>
            <a:pPr algn="ctr"/>
            <a:r>
              <a:rPr lang="en-US" sz="1200" b="1" dirty="0">
                <a:solidFill>
                  <a:prstClr val="black"/>
                </a:solidFill>
                <a:ea typeface="Tahoma" pitchFamily="34" charset="0"/>
                <a:cs typeface="Tahoma" pitchFamily="34" charset="0"/>
              </a:rPr>
              <a:t>CAPABILITY OBJECTIVE/GOAL</a:t>
            </a:r>
          </a:p>
        </p:txBody>
      </p:sp>
      <p:cxnSp>
        <p:nvCxnSpPr>
          <p:cNvPr id="51" name="Straight Connector 50"/>
          <p:cNvCxnSpPr/>
          <p:nvPr userDrawn="1"/>
        </p:nvCxnSpPr>
        <p:spPr bwMode="auto">
          <a:xfrm>
            <a:off x="0" y="3825875"/>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51"/>
          <p:cNvCxnSpPr/>
          <p:nvPr userDrawn="1"/>
        </p:nvCxnSpPr>
        <p:spPr bwMode="auto">
          <a:xfrm>
            <a:off x="4572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3" name="Content Placeholder 6"/>
          <p:cNvSpPr>
            <a:spLocks noGrp="1"/>
          </p:cNvSpPr>
          <p:nvPr>
            <p:ph sz="quarter" idx="36" hasCustomPrompt="1"/>
          </p:nvPr>
        </p:nvSpPr>
        <p:spPr>
          <a:xfrm>
            <a:off x="195263" y="1642361"/>
            <a:ext cx="4283604"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4" name="Content Placeholder 6"/>
          <p:cNvSpPr>
            <a:spLocks noGrp="1"/>
          </p:cNvSpPr>
          <p:nvPr>
            <p:ph sz="quarter" idx="25" hasCustomPrompt="1"/>
          </p:nvPr>
        </p:nvSpPr>
        <p:spPr>
          <a:xfrm>
            <a:off x="195263" y="4120863"/>
            <a:ext cx="4283604"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37" hasCustomPrompt="1"/>
          </p:nvPr>
        </p:nvSpPr>
        <p:spPr>
          <a:xfrm>
            <a:off x="4707996" y="1642361"/>
            <a:ext cx="4283604"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38" hasCustomPrompt="1"/>
          </p:nvPr>
        </p:nvSpPr>
        <p:spPr>
          <a:xfrm>
            <a:off x="4707996" y="4120863"/>
            <a:ext cx="4283604"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7" name="TextBox 56"/>
          <p:cNvSpPr txBox="1"/>
          <p:nvPr userDrawn="1"/>
        </p:nvSpPr>
        <p:spPr>
          <a:xfrm>
            <a:off x="0" y="1124894"/>
            <a:ext cx="623887" cy="230832"/>
          </a:xfrm>
          <a:prstGeom prst="rect">
            <a:avLst/>
          </a:prstGeom>
          <a:noFill/>
        </p:spPr>
        <p:txBody>
          <a:bodyPr wrap="square" rtlCol="0">
            <a:spAutoFit/>
          </a:bodyPr>
          <a:lstStyle/>
          <a:p>
            <a:r>
              <a:rPr lang="en-US" sz="900" dirty="0">
                <a:solidFill>
                  <a:prstClr val="black"/>
                </a:solidFill>
              </a:rPr>
              <a:t>PE:</a:t>
            </a:r>
          </a:p>
        </p:txBody>
      </p:sp>
      <p:sp>
        <p:nvSpPr>
          <p:cNvPr id="58" name="TextBox 57"/>
          <p:cNvSpPr txBox="1"/>
          <p:nvPr userDrawn="1"/>
        </p:nvSpPr>
        <p:spPr>
          <a:xfrm>
            <a:off x="2215265" y="1124894"/>
            <a:ext cx="792555" cy="230832"/>
          </a:xfrm>
          <a:prstGeom prst="rect">
            <a:avLst/>
          </a:prstGeom>
          <a:noFill/>
        </p:spPr>
        <p:txBody>
          <a:bodyPr wrap="square" rtlCol="0">
            <a:spAutoFit/>
          </a:bodyPr>
          <a:lstStyle/>
          <a:p>
            <a:r>
              <a:rPr lang="en-US" sz="900" dirty="0">
                <a:solidFill>
                  <a:prstClr val="black"/>
                </a:solidFill>
              </a:rPr>
              <a:t>PROJECT:</a:t>
            </a:r>
          </a:p>
        </p:txBody>
      </p:sp>
      <p:sp>
        <p:nvSpPr>
          <p:cNvPr id="59" name="TextBox 58"/>
          <p:cNvSpPr txBox="1"/>
          <p:nvPr userDrawn="1"/>
        </p:nvSpPr>
        <p:spPr>
          <a:xfrm>
            <a:off x="4426414" y="1124894"/>
            <a:ext cx="1204913" cy="230832"/>
          </a:xfrm>
          <a:prstGeom prst="rect">
            <a:avLst/>
          </a:prstGeom>
          <a:noFill/>
        </p:spPr>
        <p:txBody>
          <a:bodyPr wrap="square" rtlCol="0">
            <a:spAutoFit/>
          </a:bodyPr>
          <a:lstStyle/>
          <a:p>
            <a:r>
              <a:rPr lang="en-US" sz="900" dirty="0">
                <a:solidFill>
                  <a:prstClr val="black"/>
                </a:solidFill>
              </a:rPr>
              <a:t>RDDS PG #:</a:t>
            </a:r>
          </a:p>
        </p:txBody>
      </p:sp>
      <p:sp>
        <p:nvSpPr>
          <p:cNvPr id="60" name="Text Placeholder 2"/>
          <p:cNvSpPr>
            <a:spLocks noGrp="1"/>
          </p:cNvSpPr>
          <p:nvPr>
            <p:ph type="body" sz="quarter" idx="21" hasCustomPrompt="1"/>
          </p:nvPr>
        </p:nvSpPr>
        <p:spPr>
          <a:xfrm>
            <a:off x="263522" y="1124894"/>
            <a:ext cx="2073278"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61" name="Text Placeholder 2"/>
          <p:cNvSpPr>
            <a:spLocks noGrp="1"/>
          </p:cNvSpPr>
          <p:nvPr>
            <p:ph type="body" sz="quarter" idx="22" hasCustomPrompt="1"/>
          </p:nvPr>
        </p:nvSpPr>
        <p:spPr>
          <a:xfrm>
            <a:off x="2816425" y="1124894"/>
            <a:ext cx="188256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62" name="Text Placeholder 2"/>
          <p:cNvSpPr>
            <a:spLocks noGrp="1"/>
          </p:cNvSpPr>
          <p:nvPr>
            <p:ph type="body" sz="quarter" idx="23" hasCustomPrompt="1"/>
          </p:nvPr>
        </p:nvSpPr>
        <p:spPr>
          <a:xfrm>
            <a:off x="5132317" y="1124894"/>
            <a:ext cx="1040343"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63" name="Text Placeholder 39"/>
          <p:cNvSpPr>
            <a:spLocks noGrp="1"/>
          </p:cNvSpPr>
          <p:nvPr>
            <p:ph type="body" sz="quarter" idx="15" hasCustomPrompt="1"/>
          </p:nvPr>
        </p:nvSpPr>
        <p:spPr>
          <a:xfrm>
            <a:off x="6848323"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4" name="Text Placeholder 39"/>
          <p:cNvSpPr>
            <a:spLocks noGrp="1"/>
          </p:cNvSpPr>
          <p:nvPr>
            <p:ph type="body" sz="quarter" idx="29" hasCustomPrompt="1"/>
          </p:nvPr>
        </p:nvSpPr>
        <p:spPr>
          <a:xfrm>
            <a:off x="7579596"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5" name="Text Placeholder 39"/>
          <p:cNvSpPr>
            <a:spLocks noGrp="1"/>
          </p:cNvSpPr>
          <p:nvPr>
            <p:ph type="body" sz="quarter" idx="30" hasCustomPrompt="1"/>
          </p:nvPr>
        </p:nvSpPr>
        <p:spPr>
          <a:xfrm>
            <a:off x="8313898"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6" name="Text Placeholder 39"/>
          <p:cNvSpPr>
            <a:spLocks noGrp="1"/>
          </p:cNvSpPr>
          <p:nvPr>
            <p:ph type="body" sz="quarter" idx="31" hasCustomPrompt="1"/>
          </p:nvPr>
        </p:nvSpPr>
        <p:spPr>
          <a:xfrm>
            <a:off x="6848323"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7" name="Text Placeholder 39"/>
          <p:cNvSpPr>
            <a:spLocks noGrp="1"/>
          </p:cNvSpPr>
          <p:nvPr>
            <p:ph type="body" sz="quarter" idx="32" hasCustomPrompt="1"/>
          </p:nvPr>
        </p:nvSpPr>
        <p:spPr>
          <a:xfrm>
            <a:off x="7579596"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8" name="Text Placeholder 39"/>
          <p:cNvSpPr>
            <a:spLocks noGrp="1"/>
          </p:cNvSpPr>
          <p:nvPr>
            <p:ph type="body" sz="quarter" idx="33" hasCustomPrompt="1"/>
          </p:nvPr>
        </p:nvSpPr>
        <p:spPr>
          <a:xfrm>
            <a:off x="8313898"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9" name="TextBox 68"/>
          <p:cNvSpPr txBox="1"/>
          <p:nvPr userDrawn="1"/>
        </p:nvSpPr>
        <p:spPr>
          <a:xfrm>
            <a:off x="8313898"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FY13</a:t>
            </a:r>
          </a:p>
        </p:txBody>
      </p:sp>
      <p:sp>
        <p:nvSpPr>
          <p:cNvPr id="70" name="TextBox 69"/>
          <p:cNvSpPr txBox="1"/>
          <p:nvPr userDrawn="1"/>
        </p:nvSpPr>
        <p:spPr>
          <a:xfrm>
            <a:off x="7579596"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FY12</a:t>
            </a:r>
          </a:p>
        </p:txBody>
      </p:sp>
      <p:sp>
        <p:nvSpPr>
          <p:cNvPr id="71" name="TextBox 70"/>
          <p:cNvSpPr txBox="1"/>
          <p:nvPr userDrawn="1"/>
        </p:nvSpPr>
        <p:spPr>
          <a:xfrm>
            <a:off x="6848323"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FY11</a:t>
            </a:r>
          </a:p>
        </p:txBody>
      </p:sp>
      <p:sp>
        <p:nvSpPr>
          <p:cNvPr id="72" name="TextBox 71"/>
          <p:cNvSpPr txBox="1"/>
          <p:nvPr userDrawn="1"/>
        </p:nvSpPr>
        <p:spPr>
          <a:xfrm>
            <a:off x="6114145" y="709920"/>
            <a:ext cx="731520" cy="160044"/>
          </a:xfrm>
          <a:prstGeom prst="rect">
            <a:avLst/>
          </a:prstGeom>
          <a:noFill/>
        </p:spPr>
        <p:txBody>
          <a:bodyPr wrap="square" lIns="91440" tIns="18288" rIns="91440" bIns="18288" rtlCol="0">
            <a:spAutoFit/>
          </a:bodyPr>
          <a:lstStyle>
            <a:defPPr>
              <a:defRPr lang="en-US"/>
            </a:defPPr>
            <a:lvl1pPr>
              <a:defRPr sz="1000"/>
            </a:lvl1pPr>
          </a:lstStyle>
          <a:p>
            <a:pPr algn="ctr"/>
            <a:r>
              <a:rPr lang="en-US" sz="800" dirty="0">
                <a:solidFill>
                  <a:prstClr val="black"/>
                </a:solidFill>
              </a:rPr>
              <a:t>PROJECT</a:t>
            </a:r>
          </a:p>
        </p:txBody>
      </p:sp>
      <p:sp>
        <p:nvSpPr>
          <p:cNvPr id="73" name="Text Placeholder 39"/>
          <p:cNvSpPr>
            <a:spLocks noGrp="1"/>
          </p:cNvSpPr>
          <p:nvPr>
            <p:ph type="body" sz="quarter" idx="34" hasCustomPrompt="1"/>
          </p:nvPr>
        </p:nvSpPr>
        <p:spPr>
          <a:xfrm>
            <a:off x="6114145" y="118416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4" name="Text Placeholder 39"/>
          <p:cNvSpPr>
            <a:spLocks noGrp="1"/>
          </p:cNvSpPr>
          <p:nvPr>
            <p:ph type="body" sz="quarter" idx="35" hasCustomPrompt="1"/>
          </p:nvPr>
        </p:nvSpPr>
        <p:spPr>
          <a:xfrm>
            <a:off x="6114145" y="1020971"/>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6" name="Text Placeholder 39"/>
          <p:cNvSpPr>
            <a:spLocks noGrp="1"/>
          </p:cNvSpPr>
          <p:nvPr>
            <p:ph type="body" sz="quarter" idx="39" hasCustomPrompt="1"/>
          </p:nvPr>
        </p:nvSpPr>
        <p:spPr>
          <a:xfrm>
            <a:off x="6848323"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7" name="Text Placeholder 39"/>
          <p:cNvSpPr>
            <a:spLocks noGrp="1"/>
          </p:cNvSpPr>
          <p:nvPr>
            <p:ph type="body" sz="quarter" idx="40" hasCustomPrompt="1"/>
          </p:nvPr>
        </p:nvSpPr>
        <p:spPr>
          <a:xfrm>
            <a:off x="757996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8" name="Text Placeholder 39"/>
          <p:cNvSpPr>
            <a:spLocks noGrp="1"/>
          </p:cNvSpPr>
          <p:nvPr>
            <p:ph type="body" sz="quarter" idx="41" hasCustomPrompt="1"/>
          </p:nvPr>
        </p:nvSpPr>
        <p:spPr>
          <a:xfrm>
            <a:off x="8314267"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9" name="Text Placeholder 39"/>
          <p:cNvSpPr>
            <a:spLocks noGrp="1"/>
          </p:cNvSpPr>
          <p:nvPr>
            <p:ph type="body" sz="quarter" idx="42" hasCustomPrompt="1"/>
          </p:nvPr>
        </p:nvSpPr>
        <p:spPr>
          <a:xfrm>
            <a:off x="6114145" y="858973"/>
            <a:ext cx="73152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75" name="Straight Connector 74"/>
          <p:cNvCxnSpPr/>
          <p:nvPr userDrawn="1"/>
        </p:nvCxnSpPr>
        <p:spPr bwMode="auto">
          <a:xfrm>
            <a:off x="0" y="1355726"/>
            <a:ext cx="9144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80" name="Title 1"/>
          <p:cNvSpPr>
            <a:spLocks noGrp="1"/>
          </p:cNvSpPr>
          <p:nvPr>
            <p:ph type="ctrTitle" hasCustomPrompt="1"/>
          </p:nvPr>
        </p:nvSpPr>
        <p:spPr>
          <a:xfrm>
            <a:off x="1619250" y="76202"/>
            <a:ext cx="6422572"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81" name="Text Placeholder 4"/>
          <p:cNvSpPr>
            <a:spLocks noGrp="1"/>
          </p:cNvSpPr>
          <p:nvPr>
            <p:ph type="body" sz="quarter" idx="24" hasCustomPrompt="1"/>
          </p:nvPr>
        </p:nvSpPr>
        <p:spPr>
          <a:xfrm>
            <a:off x="1619250" y="587526"/>
            <a:ext cx="6421587"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045045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_and_Content_Vert">
    <p:spTree>
      <p:nvGrpSpPr>
        <p:cNvPr id="1" name=""/>
        <p:cNvGrpSpPr/>
        <p:nvPr/>
      </p:nvGrpSpPr>
      <p:grpSpPr>
        <a:xfrm>
          <a:off x="0" y="0"/>
          <a:ext cx="0" cy="0"/>
          <a:chOff x="0" y="0"/>
          <a:chExt cx="0" cy="0"/>
        </a:xfrm>
      </p:grpSpPr>
      <p:sp>
        <p:nvSpPr>
          <p:cNvPr id="5" name="Content Placeholder 10"/>
          <p:cNvSpPr>
            <a:spLocks noGrp="1"/>
          </p:cNvSpPr>
          <p:nvPr>
            <p:ph sz="quarter" idx="13"/>
          </p:nvPr>
        </p:nvSpPr>
        <p:spPr>
          <a:xfrm rot="5400000">
            <a:off x="1152522" y="-142872"/>
            <a:ext cx="6400803" cy="7143751"/>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a:xfrm rot="5400000">
            <a:off x="-2528935" y="3278187"/>
            <a:ext cx="5546817" cy="298450"/>
          </a:xfrm>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a:xfrm rot="5400000">
            <a:off x="-23720" y="6357843"/>
            <a:ext cx="530038" cy="292102"/>
          </a:xfrm>
        </p:spPr>
        <p:txBody>
          <a:bodyPr/>
          <a:lstStyle/>
          <a:p>
            <a:pPr>
              <a:defRPr/>
            </a:pPr>
            <a:fld id="{231CC523-8BC6-4921-807A-66BD262F34AB}" type="slidenum">
              <a:rPr lang="en-US" smtClean="0"/>
              <a:pPr>
                <a:defRPr/>
              </a:pPr>
              <a:t>‹#›</a:t>
            </a:fld>
            <a:endParaRPr lang="en-US"/>
          </a:p>
        </p:txBody>
      </p:sp>
      <p:sp>
        <p:nvSpPr>
          <p:cNvPr id="6" name="Title 1"/>
          <p:cNvSpPr>
            <a:spLocks noGrp="1"/>
          </p:cNvSpPr>
          <p:nvPr>
            <p:ph type="ctrTitle"/>
          </p:nvPr>
        </p:nvSpPr>
        <p:spPr>
          <a:xfrm rot="5400000">
            <a:off x="6100764" y="3695703"/>
            <a:ext cx="5191125" cy="676275"/>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7" name="Straight Connector 6"/>
          <p:cNvCxnSpPr>
            <a:cxnSpLocks noChangeShapeType="1"/>
          </p:cNvCxnSpPr>
          <p:nvPr userDrawn="1"/>
        </p:nvCxnSpPr>
        <p:spPr bwMode="auto">
          <a:xfrm flipH="1">
            <a:off x="8266909" y="228600"/>
            <a:ext cx="1588" cy="6410325"/>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8156508" y="374048"/>
            <a:ext cx="1085438" cy="655071"/>
          </a:xfrm>
          <a:prstGeom prst="rect">
            <a:avLst/>
          </a:prstGeom>
        </p:spPr>
      </p:pic>
    </p:spTree>
    <p:extLst>
      <p:ext uri="{BB962C8B-B14F-4D97-AF65-F5344CB8AC3E}">
        <p14:creationId xmlns:p14="http://schemas.microsoft.com/office/powerpoint/2010/main" val="78353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_Slide_Sub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p:nvPr>
        </p:nvSpPr>
        <p:spPr>
          <a:xfrm>
            <a:off x="685800" y="2514600"/>
            <a:ext cx="7772400" cy="914400"/>
          </a:xfrm>
        </p:spPr>
        <p:txBody>
          <a:bodyPr/>
          <a:lstStyle>
            <a:lvl1pPr algn="ctr">
              <a:defRPr sz="22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6" name="Straight Connector 5"/>
          <p:cNvCxnSpPr>
            <a:cxnSpLocks noChangeShapeType="1"/>
          </p:cNvCxnSpPr>
          <p:nvPr userDrawn="1"/>
        </p:nvCxnSpPr>
        <p:spPr bwMode="auto">
          <a:xfrm>
            <a:off x="381000" y="3198815"/>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sp>
        <p:nvSpPr>
          <p:cNvPr id="8" name="Text Placeholder 3"/>
          <p:cNvSpPr>
            <a:spLocks noGrp="1"/>
          </p:cNvSpPr>
          <p:nvPr>
            <p:ph type="body" sz="quarter" idx="12" hasCustomPrompt="1"/>
          </p:nvPr>
        </p:nvSpPr>
        <p:spPr>
          <a:xfrm>
            <a:off x="685800" y="3352798"/>
            <a:ext cx="7772400" cy="465138"/>
          </a:xfrm>
        </p:spPr>
        <p:txBody>
          <a:bodyPr/>
          <a:lstStyle>
            <a:lvl1pPr algn="ctr">
              <a:defRPr sz="1800">
                <a:solidFill>
                  <a:schemeClr val="bg1">
                    <a:lumMod val="65000"/>
                  </a:schemeClr>
                </a:solidFill>
              </a:defRPr>
            </a:lvl1pPr>
          </a:lstStyle>
          <a:p>
            <a:pPr lvl="0"/>
            <a:r>
              <a:rPr lang="en-US" dirty="0"/>
              <a:t>Click to add subtitle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Tree>
    <p:extLst>
      <p:ext uri="{BB962C8B-B14F-4D97-AF65-F5344CB8AC3E}">
        <p14:creationId xmlns:p14="http://schemas.microsoft.com/office/powerpoint/2010/main" val="2543357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_Heade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hasCustomPrompt="1"/>
          </p:nvPr>
        </p:nvSpPr>
        <p:spPr>
          <a:xfrm>
            <a:off x="657225" y="4329372"/>
            <a:ext cx="7772400" cy="1461828"/>
          </a:xfrm>
        </p:spPr>
        <p:txBody>
          <a:bodyPr anchor="t"/>
          <a:lstStyle>
            <a:lvl1pPr algn="l">
              <a:defRPr sz="2400" b="1" baseline="0">
                <a:latin typeface="Tahoma" pitchFamily="34" charset="0"/>
                <a:ea typeface="Tahoma" pitchFamily="34" charset="0"/>
                <a:cs typeface="Tahoma" pitchFamily="34" charset="0"/>
              </a:defRPr>
            </a:lvl1pPr>
          </a:lstStyle>
          <a:p>
            <a:r>
              <a:rPr lang="en-US" dirty="0"/>
              <a:t>CLICK TO EDIT MASTER TITLE STYLE</a:t>
            </a:r>
          </a:p>
        </p:txBody>
      </p:sp>
      <p:cxnSp>
        <p:nvCxnSpPr>
          <p:cNvPr id="6" name="Straight Connector 5"/>
          <p:cNvCxnSpPr>
            <a:cxnSpLocks noChangeShapeType="1"/>
          </p:cNvCxnSpPr>
          <p:nvPr userDrawn="1"/>
        </p:nvCxnSpPr>
        <p:spPr bwMode="auto">
          <a:xfrm>
            <a:off x="381000" y="4341815"/>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sp>
        <p:nvSpPr>
          <p:cNvPr id="7" name="Text Placeholder 3"/>
          <p:cNvSpPr>
            <a:spLocks noGrp="1"/>
          </p:cNvSpPr>
          <p:nvPr>
            <p:ph type="body" sz="quarter" idx="12"/>
          </p:nvPr>
        </p:nvSpPr>
        <p:spPr>
          <a:xfrm>
            <a:off x="669472" y="2954111"/>
            <a:ext cx="7772400" cy="1379538"/>
          </a:xfrm>
        </p:spPr>
        <p:txBody>
          <a:bodyPr anchor="b"/>
          <a:lstStyle>
            <a:lvl1pPr algn="l">
              <a:defRPr sz="1800">
                <a:solidFill>
                  <a:schemeClr val="bg1">
                    <a:lumMod val="65000"/>
                  </a:schemeClr>
                </a:solidFill>
              </a:defRPr>
            </a:lvl1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Tree>
    <p:extLst>
      <p:ext uri="{BB962C8B-B14F-4D97-AF65-F5344CB8AC3E}">
        <p14:creationId xmlns:p14="http://schemas.microsoft.com/office/powerpoint/2010/main" val="3751012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and_Conten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6" name="Title 1"/>
          <p:cNvSpPr>
            <a:spLocks noGrp="1"/>
          </p:cNvSpPr>
          <p:nvPr>
            <p:ph type="ctrTitle"/>
          </p:nvPr>
        </p:nvSpPr>
        <p:spPr>
          <a:xfrm>
            <a:off x="1622425" y="151418"/>
            <a:ext cx="7140575"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7" name="Straight Connector 6"/>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cxnSp>
        <p:nvCxnSpPr>
          <p:cNvPr id="8" name="Straight Connector 7"/>
          <p:cNvCxnSpPr>
            <a:endCxn id="3" idx="0"/>
          </p:cNvCxnSpPr>
          <p:nvPr userDrawn="1"/>
        </p:nvCxnSpPr>
        <p:spPr>
          <a:xfrm flipH="1">
            <a:off x="4572000" y="841688"/>
            <a:ext cx="12825" cy="5708338"/>
          </a:xfrm>
          <a:prstGeom prst="line">
            <a:avLst/>
          </a:prstGeom>
          <a:ln w="3175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81000" y="3657600"/>
            <a:ext cx="84582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1390050" y="893550"/>
            <a:ext cx="1981200" cy="276999"/>
          </a:xfrm>
          <a:prstGeom prst="rect">
            <a:avLst/>
          </a:prstGeom>
          <a:noFill/>
        </p:spPr>
        <p:txBody>
          <a:bodyPr wrap="square" rtlCol="0">
            <a:spAutoFit/>
          </a:bodyPr>
          <a:lstStyle/>
          <a:p>
            <a:pPr algn="ctr"/>
            <a:r>
              <a:rPr lang="en-US" sz="1200" b="1" dirty="0">
                <a:solidFill>
                  <a:prstClr val="black"/>
                </a:solidFill>
                <a:cs typeface="Tahoma" pitchFamily="34" charset="0"/>
              </a:rPr>
              <a:t>CONCEPT</a:t>
            </a:r>
          </a:p>
        </p:txBody>
      </p:sp>
      <p:sp>
        <p:nvSpPr>
          <p:cNvPr id="12" name="TextBox 11"/>
          <p:cNvSpPr txBox="1"/>
          <p:nvPr userDrawn="1"/>
        </p:nvSpPr>
        <p:spPr>
          <a:xfrm>
            <a:off x="932850" y="3657600"/>
            <a:ext cx="2895600" cy="276999"/>
          </a:xfrm>
          <a:prstGeom prst="rect">
            <a:avLst/>
          </a:prstGeom>
          <a:noFill/>
        </p:spPr>
        <p:txBody>
          <a:bodyPr wrap="square" rtlCol="0">
            <a:spAutoFit/>
          </a:bodyPr>
          <a:lstStyle/>
          <a:p>
            <a:pPr algn="ctr"/>
            <a:r>
              <a:rPr lang="en-US" sz="1200" b="1" dirty="0">
                <a:solidFill>
                  <a:prstClr val="black"/>
                </a:solidFill>
                <a:cs typeface="Tahoma" pitchFamily="34" charset="0"/>
              </a:rPr>
              <a:t>IMPACT</a:t>
            </a:r>
          </a:p>
        </p:txBody>
      </p:sp>
      <p:sp>
        <p:nvSpPr>
          <p:cNvPr id="14" name="TextBox 13"/>
          <p:cNvSpPr txBox="1"/>
          <p:nvPr userDrawn="1"/>
        </p:nvSpPr>
        <p:spPr>
          <a:xfrm>
            <a:off x="5087750" y="3676050"/>
            <a:ext cx="3295650" cy="276999"/>
          </a:xfrm>
          <a:prstGeom prst="rect">
            <a:avLst/>
          </a:prstGeom>
          <a:noFill/>
        </p:spPr>
        <p:txBody>
          <a:bodyPr wrap="square" rtlCol="0">
            <a:spAutoFit/>
          </a:bodyPr>
          <a:lstStyle/>
          <a:p>
            <a:pPr algn="ctr"/>
            <a:r>
              <a:rPr lang="en-US" sz="1200" b="1" dirty="0">
                <a:solidFill>
                  <a:prstClr val="black"/>
                </a:solidFill>
                <a:cs typeface="Tahoma" pitchFamily="34" charset="0"/>
              </a:rPr>
              <a:t>CONTEXT</a:t>
            </a:r>
          </a:p>
        </p:txBody>
      </p:sp>
      <p:sp>
        <p:nvSpPr>
          <p:cNvPr id="15" name="TextBox 13"/>
          <p:cNvSpPr txBox="1"/>
          <p:nvPr userDrawn="1"/>
        </p:nvSpPr>
        <p:spPr>
          <a:xfrm>
            <a:off x="4693641" y="933573"/>
            <a:ext cx="390926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dirty="0">
                <a:solidFill>
                  <a:prstClr val="black"/>
                </a:solidFill>
                <a:cs typeface="Tahoma" pitchFamily="34" charset="0"/>
              </a:rPr>
              <a:t>APPROACH</a:t>
            </a:r>
          </a:p>
        </p:txBody>
      </p:sp>
    </p:spTree>
    <p:extLst>
      <p:ext uri="{BB962C8B-B14F-4D97-AF65-F5344CB8AC3E}">
        <p14:creationId xmlns:p14="http://schemas.microsoft.com/office/powerpoint/2010/main" val="127023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_and_Title_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cxnSp>
        <p:nvCxnSpPr>
          <p:cNvPr id="6" name="Straight Connector 5"/>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7" name="Title 1"/>
          <p:cNvSpPr>
            <a:spLocks noGrp="1"/>
          </p:cNvSpPr>
          <p:nvPr>
            <p:ph type="ctrTitle"/>
          </p:nvPr>
        </p:nvSpPr>
        <p:spPr>
          <a:xfrm>
            <a:off x="1622425" y="151418"/>
            <a:ext cx="7140575"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102521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_Two_Row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457200" y="1066800"/>
            <a:ext cx="83058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457200" y="3581400"/>
            <a:ext cx="83058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9" name="Title 1"/>
          <p:cNvSpPr>
            <a:spLocks noGrp="1"/>
          </p:cNvSpPr>
          <p:nvPr>
            <p:ph type="ctrTitle"/>
          </p:nvPr>
        </p:nvSpPr>
        <p:spPr>
          <a:xfrm>
            <a:off x="1619250" y="151418"/>
            <a:ext cx="714375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44676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_Two_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457200" y="1066800"/>
            <a:ext cx="40386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4648200" y="1066800"/>
            <a:ext cx="40386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9" name="Title 1"/>
          <p:cNvSpPr>
            <a:spLocks noGrp="1"/>
          </p:cNvSpPr>
          <p:nvPr>
            <p:ph type="ctrTitle"/>
          </p:nvPr>
        </p:nvSpPr>
        <p:spPr>
          <a:xfrm>
            <a:off x="1622424" y="151418"/>
            <a:ext cx="7140575"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62205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_Three_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DARPA-BAA-14-62    ICONS  </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457200" y="1066800"/>
            <a:ext cx="2667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3276600" y="1066800"/>
            <a:ext cx="2667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5"/>
          </p:nvPr>
        </p:nvSpPr>
        <p:spPr>
          <a:xfrm>
            <a:off x="6096000" y="1066800"/>
            <a:ext cx="2667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a:cxnSpLocks noChangeShapeType="1"/>
          </p:cNvCxnSpPr>
          <p:nvPr userDrawn="1"/>
        </p:nvCxnSpPr>
        <p:spPr bwMode="auto">
          <a:xfrm>
            <a:off x="381000" y="840101"/>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4" y="130207"/>
            <a:ext cx="1085438" cy="655071"/>
          </a:xfrm>
          <a:prstGeom prst="rect">
            <a:avLst/>
          </a:prstGeom>
        </p:spPr>
      </p:pic>
      <p:sp>
        <p:nvSpPr>
          <p:cNvPr id="10" name="Title 1"/>
          <p:cNvSpPr>
            <a:spLocks noGrp="1"/>
          </p:cNvSpPr>
          <p:nvPr>
            <p:ph type="ctrTitle"/>
          </p:nvPr>
        </p:nvSpPr>
        <p:spPr>
          <a:xfrm>
            <a:off x="1622854" y="151418"/>
            <a:ext cx="7140146"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896424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 Placeholder 2"/>
          <p:cNvSpPr>
            <a:spLocks noGrp="1"/>
          </p:cNvSpPr>
          <p:nvPr>
            <p:ph type="body" idx="1"/>
          </p:nvPr>
        </p:nvSpPr>
        <p:spPr bwMode="auto">
          <a:xfrm>
            <a:off x="381000" y="1219200"/>
            <a:ext cx="8382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p:cNvSpPr>
            <a:spLocks noGrp="1"/>
          </p:cNvSpPr>
          <p:nvPr>
            <p:ph type="ftr" sz="quarter" idx="3"/>
          </p:nvPr>
        </p:nvSpPr>
        <p:spPr>
          <a:xfrm>
            <a:off x="1333500" y="6550026"/>
            <a:ext cx="6477000" cy="298450"/>
          </a:xfrm>
          <a:prstGeom prst="rect">
            <a:avLst/>
          </a:prstGeom>
        </p:spPr>
        <p:txBody>
          <a:bodyPr vert="horz" wrap="square" lIns="91440" tIns="45720" rIns="91440" bIns="45720" numCol="1" anchor="ctr" anchorCtr="0" compatLnSpc="1">
            <a:prstTxWarp prst="textNoShape">
              <a:avLst/>
            </a:prstTxWarp>
          </a:bodyPr>
          <a:lstStyle>
            <a:lvl1pPr algn="ctr">
              <a:defRPr sz="900" baseline="0">
                <a:solidFill>
                  <a:srgbClr val="898989"/>
                </a:solidFill>
                <a:latin typeface="Tahoma" charset="0"/>
              </a:defRPr>
            </a:lvl1pPr>
          </a:lstStyle>
          <a:p>
            <a:pPr>
              <a:defRPr/>
            </a:pPr>
            <a:r>
              <a:rPr lang="en-US"/>
              <a:t>DARPA-BAA-14-62    ICONS  </a:t>
            </a:r>
            <a:endParaRPr lang="en-US" dirty="0"/>
          </a:p>
        </p:txBody>
      </p:sp>
      <p:sp>
        <p:nvSpPr>
          <p:cNvPr id="12" name="Slide Number Placeholder 5"/>
          <p:cNvSpPr>
            <a:spLocks noGrp="1"/>
          </p:cNvSpPr>
          <p:nvPr>
            <p:ph type="sldNum" sz="quarter" idx="4"/>
          </p:nvPr>
        </p:nvSpPr>
        <p:spPr>
          <a:xfrm>
            <a:off x="8102430" y="6553200"/>
            <a:ext cx="762000" cy="292102"/>
          </a:xfrm>
          <a:prstGeom prst="rect">
            <a:avLst/>
          </a:prstGeom>
        </p:spPr>
        <p:txBody>
          <a:bodyPr vert="horz" wrap="square" lIns="91440" tIns="45720" rIns="91440" bIns="45720" numCol="1" anchor="ctr" anchorCtr="0" compatLnSpc="1">
            <a:prstTxWarp prst="textNoShape">
              <a:avLst/>
            </a:prstTxWarp>
          </a:bodyPr>
          <a:lstStyle>
            <a:lvl1pPr algn="r">
              <a:defRPr sz="1200" baseline="0">
                <a:solidFill>
                  <a:srgbClr val="898989"/>
                </a:solidFill>
                <a:latin typeface="Tahoma" charset="0"/>
              </a:defRPr>
            </a:lvl1pPr>
          </a:lstStyle>
          <a:p>
            <a:pPr>
              <a:defRPr/>
            </a:pPr>
            <a:fld id="{231CC523-8BC6-4921-807A-66BD262F34AB}" type="slidenum">
              <a:rPr lang="en-US"/>
              <a:pPr>
                <a:defRPr/>
              </a:pPr>
              <a:t>‹#›</a:t>
            </a:fld>
            <a:endParaRPr lang="en-US"/>
          </a:p>
        </p:txBody>
      </p:sp>
      <p:sp>
        <p:nvSpPr>
          <p:cNvPr id="13" name="Title Placeholder 9"/>
          <p:cNvSpPr>
            <a:spLocks noGrp="1"/>
          </p:cNvSpPr>
          <p:nvPr>
            <p:ph type="title"/>
          </p:nvPr>
        </p:nvSpPr>
        <p:spPr bwMode="auto">
          <a:xfrm>
            <a:off x="1622424" y="152400"/>
            <a:ext cx="71405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Master title style</a:t>
            </a:r>
          </a:p>
        </p:txBody>
      </p:sp>
      <p:sp>
        <p:nvSpPr>
          <p:cNvPr id="2" name="Date Placeholder 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Tree>
    <p:extLst>
      <p:ext uri="{BB962C8B-B14F-4D97-AF65-F5344CB8AC3E}">
        <p14:creationId xmlns:p14="http://schemas.microsoft.com/office/powerpoint/2010/main" val="1211192292"/>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 id="2147483776" r:id="rId17"/>
    <p:sldLayoutId id="2147483777" r:id="rId18"/>
    <p:sldLayoutId id="2147483778" r:id="rId19"/>
    <p:sldLayoutId id="2147483779" r:id="rId20"/>
    <p:sldLayoutId id="2147483780" r:id="rId21"/>
    <p:sldLayoutId id="2147483781" r:id="rId22"/>
    <p:sldLayoutId id="2147483782" r:id="rId23"/>
    <p:sldLayoutId id="2147483783" r:id="rId24"/>
    <p:sldLayoutId id="2147483784" r:id="rId25"/>
    <p:sldLayoutId id="2147483785" r:id="rId26"/>
    <p:sldLayoutId id="2147483786" r:id="rId27"/>
  </p:sldLayoutIdLst>
  <p:hf hdr="0" dt="0"/>
  <p:txStyles>
    <p:titleStyle>
      <a:lvl1pPr algn="l" defTabSz="914400" rtl="0" eaLnBrk="1" latinLnBrk="0" hangingPunct="1">
        <a:spcBef>
          <a:spcPct val="0"/>
        </a:spcBef>
        <a:buNone/>
        <a:defRPr sz="2200" kern="1200">
          <a:solidFill>
            <a:schemeClr val="tx1"/>
          </a:solidFill>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2000" kern="1200">
          <a:solidFill>
            <a:schemeClr val="tx1"/>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231CC523-8BC6-4921-807A-66BD262F34AB}" type="slidenum">
              <a:rPr lang="en-US" smtClean="0"/>
              <a:pPr/>
              <a:t>1</a:t>
            </a:fld>
            <a:endParaRPr lang="en-US" dirty="0"/>
          </a:p>
        </p:txBody>
      </p:sp>
      <p:sp>
        <p:nvSpPr>
          <p:cNvPr id="6" name="Title 17"/>
          <p:cNvSpPr txBox="1">
            <a:spLocks noGrp="1"/>
          </p:cNvSpPr>
          <p:nvPr>
            <p:ph type="ctrTitle"/>
          </p:nvPr>
        </p:nvSpPr>
        <p:spPr>
          <a:xfrm>
            <a:off x="406554" y="162570"/>
            <a:ext cx="5471732" cy="612648"/>
          </a:xfrm>
          <a:prstGeom prst="rect">
            <a:avLst/>
          </a:prstGeom>
        </p:spPr>
        <p:txBody>
          <a:bodyPr>
            <a:normAutofit fontScale="90000"/>
          </a:bodyPr>
          <a:lstStyle/>
          <a:p>
            <a:pPr lvl="0" fontAlgn="base">
              <a:spcAft>
                <a:spcPct val="0"/>
              </a:spcAft>
              <a:defRPr/>
            </a:pPr>
            <a:r>
              <a:rPr kumimoji="0" lang="en-US" sz="2400" b="0" i="0" u="none" strike="noStrike" kern="1200" cap="none" spc="0" normalizeH="0" noProof="0" dirty="0">
                <a:ln>
                  <a:noFill/>
                </a:ln>
                <a:effectLst/>
                <a:uLnTx/>
                <a:uFillTx/>
                <a:latin typeface="Tahoma" pitchFamily="34" charset="0"/>
                <a:ea typeface="ＭＳ Ｐゴシック" pitchFamily="-32" charset="-128"/>
                <a:cs typeface="ＭＳ Ｐゴシック" pitchFamily="-32" charset="-128"/>
              </a:rPr>
              <a:t>Full Proposal </a:t>
            </a:r>
            <a:r>
              <a:rPr kumimoji="0" lang="en-US" sz="2400" b="0" i="0" u="none" strike="noStrike" kern="1200" cap="none" spc="0" normalizeH="0" baseline="0" noProof="0" dirty="0">
                <a:ln>
                  <a:noFill/>
                </a:ln>
                <a:effectLst/>
                <a:uLnTx/>
                <a:uFillTx/>
                <a:latin typeface="Tahoma" pitchFamily="34" charset="0"/>
                <a:ea typeface="ＭＳ Ｐゴシック" pitchFamily="-32" charset="-128"/>
                <a:cs typeface="ＭＳ Ｐゴシック" pitchFamily="-32" charset="-128"/>
              </a:rPr>
              <a:t>Title</a:t>
            </a:r>
            <a:br>
              <a:rPr kumimoji="0" lang="en-US" sz="2400" b="0" i="0" u="none" strike="noStrike" kern="1200" cap="none" spc="0" normalizeH="0" baseline="0" noProof="0" dirty="0">
                <a:ln>
                  <a:noFill/>
                </a:ln>
                <a:effectLst/>
                <a:uLnTx/>
                <a:uFillTx/>
                <a:latin typeface="Tahoma" pitchFamily="34" charset="0"/>
                <a:ea typeface="ＭＳ Ｐゴシック" pitchFamily="-32" charset="-128"/>
                <a:cs typeface="ＭＳ Ｐゴシック" pitchFamily="-32" charset="-128"/>
              </a:rPr>
            </a:br>
            <a:r>
              <a:rPr lang="en-US" sz="1600" dirty="0">
                <a:ea typeface="ＭＳ Ｐゴシック" pitchFamily="-32" charset="-128"/>
                <a:cs typeface="ＭＳ Ｐゴシック" pitchFamily="-32" charset="-128"/>
              </a:rPr>
              <a:t>Organization Name(s); Technical POC Name(s)</a:t>
            </a:r>
            <a:endParaRPr kumimoji="0" lang="en-US" sz="1600" b="0" i="0" u="none" strike="noStrike" kern="1200" cap="none" spc="0" normalizeH="0" baseline="0" noProof="0" dirty="0">
              <a:ln>
                <a:noFill/>
              </a:ln>
              <a:effectLst/>
              <a:uLnTx/>
              <a:uFillTx/>
              <a:ea typeface="ＭＳ Ｐゴシック" pitchFamily="-32" charset="-128"/>
              <a:cs typeface="ＭＳ Ｐゴシック" pitchFamily="-32" charset="-128"/>
            </a:endParaRPr>
          </a:p>
        </p:txBody>
      </p:sp>
      <p:sp>
        <p:nvSpPr>
          <p:cNvPr id="12" name="Text Placeholder 17"/>
          <p:cNvSpPr txBox="1">
            <a:spLocks/>
          </p:cNvSpPr>
          <p:nvPr/>
        </p:nvSpPr>
        <p:spPr>
          <a:xfrm>
            <a:off x="500063" y="1195388"/>
            <a:ext cx="3889375" cy="2251075"/>
          </a:xfrm>
          <a:prstGeom prst="rect">
            <a:avLst/>
          </a:prstGeom>
        </p:spPr>
        <p:txBody>
          <a:bodyPr/>
          <a:lstStyle>
            <a:lvl1pPr marL="342900" indent="-342900" algn="l" defTabSz="914400" rtl="0" eaLnBrk="1" latinLnBrk="0" hangingPunct="1">
              <a:spcBef>
                <a:spcPct val="20000"/>
              </a:spcBef>
              <a:buFont typeface="Arial" pitchFamily="34" charset="0"/>
              <a:buNone/>
              <a:defRPr sz="1400" kern="1200" baseline="0">
                <a:solidFill>
                  <a:schemeClr val="tx1"/>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12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11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105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105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Concise abstract about what it is;</a:t>
            </a:r>
          </a:p>
          <a:p>
            <a:r>
              <a:rPr lang="en-US" dirty="0"/>
              <a:t>include graphic​</a:t>
            </a:r>
          </a:p>
        </p:txBody>
      </p:sp>
      <p:sp>
        <p:nvSpPr>
          <p:cNvPr id="13" name="Text Placeholder 19"/>
          <p:cNvSpPr txBox="1">
            <a:spLocks/>
          </p:cNvSpPr>
          <p:nvPr/>
        </p:nvSpPr>
        <p:spPr>
          <a:xfrm>
            <a:off x="490538" y="3953049"/>
            <a:ext cx="3956050" cy="2447751"/>
          </a:xfrm>
          <a:prstGeom prst="rect">
            <a:avLst/>
          </a:prstGeom>
        </p:spPr>
        <p:txBody>
          <a:bodyPr/>
          <a:lstStyle>
            <a:lvl1pPr marL="0" indent="0" algn="l" defTabSz="914400" rtl="0" eaLnBrk="1" latinLnBrk="0" hangingPunct="1">
              <a:spcBef>
                <a:spcPct val="20000"/>
              </a:spcBef>
              <a:buFont typeface="Arial" pitchFamily="34" charset="0"/>
              <a:buNone/>
              <a:defRPr sz="1400" kern="1200" baseline="0">
                <a:solidFill>
                  <a:schemeClr val="tx1"/>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12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11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105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105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Describe need, problem being addressed, and application to military, governmental and commercial needs.​</a:t>
            </a:r>
            <a:endParaRPr lang="en-US" dirty="0">
              <a:solidFill>
                <a:prstClr val="black"/>
              </a:solidFill>
            </a:endParaRPr>
          </a:p>
          <a:p>
            <a:r>
              <a:rPr lang="en-US" dirty="0">
                <a:solidFill>
                  <a:prstClr val="black"/>
                </a:solidFill>
              </a:rPr>
              <a:t>	</a:t>
            </a:r>
          </a:p>
        </p:txBody>
      </p:sp>
      <p:sp>
        <p:nvSpPr>
          <p:cNvPr id="4" name="TextBox 3"/>
          <p:cNvSpPr txBox="1"/>
          <p:nvPr/>
        </p:nvSpPr>
        <p:spPr>
          <a:xfrm>
            <a:off x="4705525" y="1198373"/>
            <a:ext cx="4133675" cy="523220"/>
          </a:xfrm>
          <a:prstGeom prst="rect">
            <a:avLst/>
          </a:prstGeom>
          <a:noFill/>
        </p:spPr>
        <p:txBody>
          <a:bodyPr wrap="square" rtlCol="0">
            <a:spAutoFit/>
          </a:bodyPr>
          <a:lstStyle/>
          <a:p>
            <a:r>
              <a:rPr lang="en-US" sz="1400" dirty="0"/>
              <a:t>Describe how the technology achieves its goals and advantages​</a:t>
            </a:r>
          </a:p>
        </p:txBody>
      </p:sp>
      <p:sp>
        <p:nvSpPr>
          <p:cNvPr id="8" name="Text Placeholder 19"/>
          <p:cNvSpPr txBox="1">
            <a:spLocks/>
          </p:cNvSpPr>
          <p:nvPr/>
        </p:nvSpPr>
        <p:spPr>
          <a:xfrm>
            <a:off x="4705525" y="3973385"/>
            <a:ext cx="3956050" cy="2447751"/>
          </a:xfrm>
          <a:prstGeom prst="rect">
            <a:avLst/>
          </a:prstGeom>
        </p:spPr>
        <p:txBody>
          <a:bodyPr/>
          <a:lstStyle>
            <a:lvl1pPr marL="0" indent="0" algn="l" defTabSz="914400" rtl="0" eaLnBrk="1" latinLnBrk="0" hangingPunct="1">
              <a:spcBef>
                <a:spcPct val="20000"/>
              </a:spcBef>
              <a:buFont typeface="Arial" pitchFamily="34" charset="0"/>
              <a:buNone/>
              <a:defRPr sz="1400" kern="1200" baseline="0">
                <a:solidFill>
                  <a:schemeClr val="tx1"/>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12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11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105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105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Describe comparison with other approaches that are used for the same ultimate ends; provide magnitude of potential </a:t>
            </a:r>
            <a:r>
              <a:rPr lang="en-US" dirty="0" err="1"/>
              <a:t>SWaP</a:t>
            </a:r>
            <a:r>
              <a:rPr lang="en-US" dirty="0"/>
              <a:t> and cost efficiencies​</a:t>
            </a:r>
            <a:endParaRPr lang="en-US" dirty="0">
              <a:solidFill>
                <a:prstClr val="black"/>
              </a:solidFill>
            </a:endParaRPr>
          </a:p>
        </p:txBody>
      </p:sp>
      <p:sp>
        <p:nvSpPr>
          <p:cNvPr id="2" name="Footer Placeholder 1"/>
          <p:cNvSpPr>
            <a:spLocks noGrp="1"/>
          </p:cNvSpPr>
          <p:nvPr>
            <p:ph type="ftr" sz="quarter" idx="10"/>
          </p:nvPr>
        </p:nvSpPr>
        <p:spPr>
          <a:xfrm>
            <a:off x="6146358" y="100207"/>
            <a:ext cx="2908520" cy="615409"/>
          </a:xfrm>
        </p:spPr>
        <p:txBody>
          <a:bodyPr/>
          <a:lstStyle/>
          <a:p>
            <a:pPr>
              <a:defRPr/>
            </a:pPr>
            <a:r>
              <a:rPr lang="en-US" dirty="0">
                <a:solidFill>
                  <a:schemeClr val="tx1"/>
                </a:solidFill>
              </a:rPr>
              <a:t>Proposal #: __________</a:t>
            </a:r>
          </a:p>
          <a:p>
            <a:pPr>
              <a:defRPr/>
            </a:pPr>
            <a:r>
              <a:rPr lang="en-US" dirty="0">
                <a:solidFill>
                  <a:prstClr val="black"/>
                </a:solidFill>
              </a:rPr>
              <a:t>Proposal Summary Slide Template</a:t>
            </a:r>
          </a:p>
        </p:txBody>
      </p:sp>
      <p:sp>
        <p:nvSpPr>
          <p:cNvPr id="9" name="Footer Placeholder 1"/>
          <p:cNvSpPr txBox="1">
            <a:spLocks/>
          </p:cNvSpPr>
          <p:nvPr/>
        </p:nvSpPr>
        <p:spPr>
          <a:xfrm>
            <a:off x="1599539" y="6475069"/>
            <a:ext cx="6049284" cy="298450"/>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ctr" defTabSz="914400" rtl="0" eaLnBrk="1" latinLnBrk="0" hangingPunct="1">
              <a:defRPr sz="900" kern="1200" baseline="0">
                <a:solidFill>
                  <a:srgbClr val="898989"/>
                </a:solidFill>
                <a:latin typeface="Tahoma"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100" dirty="0">
                <a:solidFill>
                  <a:prstClr val="black"/>
                </a:solidFill>
              </a:rPr>
              <a:t>Source Selection Information – see FAR 2.101 &amp; 3.104</a:t>
            </a:r>
          </a:p>
        </p:txBody>
      </p:sp>
    </p:spTree>
    <p:extLst>
      <p:ext uri="{BB962C8B-B14F-4D97-AF65-F5344CB8AC3E}">
        <p14:creationId xmlns:p14="http://schemas.microsoft.com/office/powerpoint/2010/main" val="3769729806"/>
      </p:ext>
    </p:extLst>
  </p:cSld>
  <p:clrMapOvr>
    <a:masterClrMapping/>
  </p:clrMapOvr>
</p:sld>
</file>

<file path=ppt/theme/theme1.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22225">
          <a:solidFill>
            <a:schemeClr val="tx1"/>
          </a:solidFill>
          <a:round/>
          <a:headEnd/>
          <a:tailEnd/>
        </a:ln>
        <a:extLst>
          <a:ext uri="{909E8E84-426E-40DD-AFC4-6F175D3DCCD1}">
            <a14:hiddenFill xmlns:a14="http://schemas.microsoft.com/office/drawing/2010/main">
              <a:noFill/>
            </a14:hiddenFill>
          </a:ext>
        </a:extLst>
      </a:spPr>
      <a:bodyPr/>
      <a:lst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235191417E0AF46B87D1441FC44699B" ma:contentTypeVersion="2" ma:contentTypeDescription="Create a new document." ma:contentTypeScope="" ma:versionID="53740d0f810f2fce7d29a128d9cc7656">
  <xsd:schema xmlns:xsd="http://www.w3.org/2001/XMLSchema" xmlns:xs="http://www.w3.org/2001/XMLSchema" xmlns:p="http://schemas.microsoft.com/office/2006/metadata/properties" xmlns:ns2="221beb0f-fac3-43a0-b1f5-cf4ed2650374" targetNamespace="http://schemas.microsoft.com/office/2006/metadata/properties" ma:root="true" ma:fieldsID="5d5e50386c73af105f5eede7d65b9541" ns2:_="">
    <xsd:import namespace="221beb0f-fac3-43a0-b1f5-cf4ed265037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1beb0f-fac3-43a0-b1f5-cf4ed26503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EF0344-B407-4021-9782-AE4F8EFC0A9F}">
  <ds:schemaRefs>
    <ds:schemaRef ds:uri="http://schemas.microsoft.com/sharepoint/v3/contenttype/forms"/>
  </ds:schemaRefs>
</ds:datastoreItem>
</file>

<file path=customXml/itemProps2.xml><?xml version="1.0" encoding="utf-8"?>
<ds:datastoreItem xmlns:ds="http://schemas.openxmlformats.org/officeDocument/2006/customXml" ds:itemID="{B8591138-994E-402F-ABC9-B55702A456E7}">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221beb0f-fac3-43a0-b1f5-cf4ed2650374"/>
    <ds:schemaRef ds:uri="http://www.w3.org/XML/1998/namespace"/>
  </ds:schemaRefs>
</ds:datastoreItem>
</file>

<file path=customXml/itemProps3.xml><?xml version="1.0" encoding="utf-8"?>
<ds:datastoreItem xmlns:ds="http://schemas.openxmlformats.org/officeDocument/2006/customXml" ds:itemID="{A641495A-D28D-46C2-BA07-D0CAABCC5C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1beb0f-fac3-43a0-b1f5-cf4ed26503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2305</TotalTime>
  <Words>95</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ＭＳ Ｐゴシック</vt:lpstr>
      <vt:lpstr>Arial</vt:lpstr>
      <vt:lpstr>Tahoma</vt:lpstr>
      <vt:lpstr>Times New Roman</vt:lpstr>
      <vt:lpstr>1_blank</vt:lpstr>
      <vt:lpstr>Full Proposal Title Organization Name(s); Technical POC Name(s)</vt:lpstr>
    </vt:vector>
  </TitlesOfParts>
  <Company>Wyle Information Systems - DARPA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Name (Acronym) Office/PM</dc:title>
  <dc:creator>Emily VanSice</dc:creator>
  <cp:lastModifiedBy>Younger, Laura (contr-diro)</cp:lastModifiedBy>
  <cp:revision>98</cp:revision>
  <cp:lastPrinted>2011-09-22T20:00:03Z</cp:lastPrinted>
  <dcterms:created xsi:type="dcterms:W3CDTF">2012-01-24T15:16:44Z</dcterms:created>
  <dcterms:modified xsi:type="dcterms:W3CDTF">2025-01-17T20:19:37Z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0x010100A235191417E0AF46B87D1441FC44699B</vt:lpwstr>
  </property>
</Properties>
</file>